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6"/>
  </p:notesMasterIdLst>
  <p:handoutMasterIdLst>
    <p:handoutMasterId r:id="rId7"/>
  </p:handoutMasterIdLst>
  <p:sldIdLst>
    <p:sldId id="256" r:id="rId2"/>
    <p:sldId id="275" r:id="rId3"/>
    <p:sldId id="274" r:id="rId4"/>
    <p:sldId id="277" r:id="rId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3FE3"/>
    <a:srgbClr val="FFE350"/>
    <a:srgbClr val="FFE037"/>
    <a:srgbClr val="FFDF00"/>
    <a:srgbClr val="F5FBA6"/>
    <a:srgbClr val="FFE200"/>
    <a:srgbClr val="85C56E"/>
    <a:srgbClr val="000000"/>
    <a:srgbClr val="98C56F"/>
    <a:srgbClr val="6FA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7853C-536D-4A76-A0AE-DD22124D55A5}" styleName="Stijl, thema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Stijl, thema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Stijl, licht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660B408-B3CF-4A94-85FC-2B1E0A45F4A2}" styleName="Stijl, donker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6784"/>
    <p:restoredTop sz="94685"/>
  </p:normalViewPr>
  <p:slideViewPr>
    <p:cSldViewPr snapToGrid="0" snapToObjects="1">
      <p:cViewPr varScale="1">
        <p:scale>
          <a:sx n="89" d="100"/>
          <a:sy n="89" d="100"/>
        </p:scale>
        <p:origin x="11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E4DC2-F60C-1D42-AA6B-D47C7DA49C12}" type="datetimeFigureOut">
              <a:rPr lang="nl-NL" smtClean="0"/>
              <a:t>29-01-19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80265-AF89-3443-8CF3-59AACB47707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6009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F9792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F9792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F979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F97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F97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F97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F97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F97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F97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e titel en teks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ekop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F9792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F9792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F9792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ee objecten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elijking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oud met bijschrif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Afbeelding met bijschrif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el en verticale teks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theme" Target="../theme/theme1.xml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>
            <a:alphaModFix amt="99000"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9792"/>
              </a:buClr>
              <a:buSzPts val="3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rgbClr val="9F9792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sz="1200" b="0" i="0" u="none" strike="noStrike" cap="none">
              <a:solidFill>
                <a:srgbClr val="9F97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2.jp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8" Type="http://schemas.openxmlformats.org/officeDocument/2006/relationships/image" Target="../media/image5.jpg"/><Relationship Id="rId9" Type="http://schemas.openxmlformats.org/officeDocument/2006/relationships/image" Target="../media/image6.jpg"/><Relationship Id="rId10" Type="http://schemas.openxmlformats.org/officeDocument/2006/relationships/image" Target="../media/image7.jpeg"/><Relationship Id="rId11" Type="http://schemas.openxmlformats.org/officeDocument/2006/relationships/image" Target="../media/image8.png"/><Relationship Id="rId1" Type="http://schemas.microsoft.com/office/2007/relationships/media" Target="../media/media1.m4a"/><Relationship Id="rId2" Type="http://schemas.openxmlformats.org/officeDocument/2006/relationships/audio" Target="../media/media1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5" Type="http://schemas.openxmlformats.org/officeDocument/2006/relationships/image" Target="../media/image8.png"/><Relationship Id="rId1" Type="http://schemas.microsoft.com/office/2007/relationships/media" Target="../media/media2.m4a"/><Relationship Id="rId2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5" Type="http://schemas.openxmlformats.org/officeDocument/2006/relationships/hyperlink" Target="http://www.zzgzorggroep.nl/wp-content/uploads/2018/03/Antimicrobial-Stewardship-binnen-de-verpleeghuiszorg.pdf" TargetMode="External"/><Relationship Id="rId6" Type="http://schemas.openxmlformats.org/officeDocument/2006/relationships/image" Target="../media/image8.png"/><Relationship Id="rId1" Type="http://schemas.microsoft.com/office/2007/relationships/media" Target="../media/media3.m4a"/><Relationship Id="rId2" Type="http://schemas.openxmlformats.org/officeDocument/2006/relationships/audio" Target="../media/media3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5" Type="http://schemas.openxmlformats.org/officeDocument/2006/relationships/hyperlink" Target="mailto:eikelenboomandrea@gmail.com" TargetMode="External"/><Relationship Id="rId6" Type="http://schemas.openxmlformats.org/officeDocument/2006/relationships/image" Target="../media/image8.png"/><Relationship Id="rId1" Type="http://schemas.microsoft.com/office/2007/relationships/media" Target="../media/media4.m4a"/><Relationship Id="rId2" Type="http://schemas.openxmlformats.org/officeDocument/2006/relationships/audio" Target="../media/media4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5">
            <a:alphaModFix amt="99000"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5700713" y="5730347"/>
            <a:ext cx="3443287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l-NL" dirty="0" smtClean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  <a:p>
            <a:endParaRPr lang="nl-NL" dirty="0" smtClean="0">
              <a:solidFill>
                <a:schemeClr val="bg1"/>
              </a:solidFill>
            </a:endParaRP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80" name="Shape 80"/>
          <p:cNvSpPr txBox="1"/>
          <p:nvPr/>
        </p:nvSpPr>
        <p:spPr>
          <a:xfrm>
            <a:off x="684229" y="3061750"/>
            <a:ext cx="5835000" cy="13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nl-NL" sz="3600" dirty="0" err="1" smtClean="0">
                <a:solidFill>
                  <a:schemeClr val="lt1"/>
                </a:solidFill>
              </a:rPr>
              <a:t>Antimicrobial</a:t>
            </a:r>
            <a:r>
              <a:rPr lang="nl-NL" sz="3600" dirty="0" smtClean="0">
                <a:solidFill>
                  <a:schemeClr val="lt1"/>
                </a:solidFill>
              </a:rPr>
              <a:t> </a:t>
            </a:r>
            <a:r>
              <a:rPr lang="nl-NL" sz="3600" dirty="0" err="1" smtClean="0">
                <a:solidFill>
                  <a:schemeClr val="lt1"/>
                </a:solidFill>
              </a:rPr>
              <a:t>Stewardship</a:t>
            </a:r>
            <a:r>
              <a:rPr lang="nl-NL" sz="3600" dirty="0" smtClean="0">
                <a:solidFill>
                  <a:schemeClr val="lt1"/>
                </a:solidFill>
              </a:rPr>
              <a:t> binnen de verpleeghuiszorg</a:t>
            </a:r>
            <a:endParaRPr sz="1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27000" y="5565338"/>
            <a:ext cx="48450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b="1" dirty="0">
                <a:solidFill>
                  <a:srgbClr val="008BD0"/>
                </a:solidFill>
              </a:rPr>
              <a:t>Andrea </a:t>
            </a:r>
            <a:r>
              <a:rPr lang="nl-NL" sz="1800" b="1" dirty="0" err="1">
                <a:solidFill>
                  <a:srgbClr val="008BD0"/>
                </a:solidFill>
              </a:rPr>
              <a:t>Eikelenboom</a:t>
            </a:r>
            <a:r>
              <a:rPr lang="nl-NL" sz="1800" b="1" dirty="0">
                <a:solidFill>
                  <a:srgbClr val="008BD0"/>
                </a:solidFill>
              </a:rPr>
              <a:t>-Boskamp</a:t>
            </a:r>
          </a:p>
          <a:p>
            <a:r>
              <a:rPr lang="nl-NL" sz="1800" b="1" dirty="0">
                <a:solidFill>
                  <a:srgbClr val="008BD0"/>
                </a:solidFill>
              </a:rPr>
              <a:t>Projectleider, deskundige </a:t>
            </a:r>
            <a:r>
              <a:rPr lang="nl-NL" sz="1800" b="1" dirty="0" smtClean="0">
                <a:solidFill>
                  <a:srgbClr val="008BD0"/>
                </a:solidFill>
              </a:rPr>
              <a:t>infectiepreventie</a:t>
            </a:r>
          </a:p>
          <a:p>
            <a:endParaRPr lang="nl-NL" b="1" dirty="0">
              <a:solidFill>
                <a:srgbClr val="008BD0"/>
              </a:solidFill>
            </a:endParaRPr>
          </a:p>
          <a:p>
            <a:pPr lvl="0"/>
            <a:r>
              <a:rPr lang="nl-NL" b="1" dirty="0" smtClean="0">
                <a:solidFill>
                  <a:srgbClr val="008BD0"/>
                </a:solidFill>
              </a:rPr>
              <a:t>Mogelijk gemaakt door subsidie van </a:t>
            </a:r>
            <a:r>
              <a:rPr lang="nl-NL" b="1" dirty="0" err="1" smtClean="0">
                <a:solidFill>
                  <a:srgbClr val="008BD0"/>
                </a:solidFill>
              </a:rPr>
              <a:t>ZonMw</a:t>
            </a:r>
            <a:endParaRPr lang="nl-NL" sz="2800" dirty="0" smtClean="0">
              <a:solidFill>
                <a:srgbClr val="9F9792"/>
              </a:solidFill>
            </a:endParaRPr>
          </a:p>
          <a:p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13134"/>
            <a:ext cx="1404255" cy="1829228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961" y="6273194"/>
            <a:ext cx="1017906" cy="527349"/>
          </a:xfrm>
          <a:prstGeom prst="rect">
            <a:avLst/>
          </a:prstGeom>
        </p:spPr>
      </p:pic>
      <p:pic>
        <p:nvPicPr>
          <p:cNvPr id="8" name="Afbeelding 7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158" y="5367526"/>
            <a:ext cx="2153205" cy="669904"/>
          </a:xfrm>
          <a:prstGeom prst="rect">
            <a:avLst/>
          </a:prstGeom>
        </p:spPr>
      </p:pic>
      <p:pic>
        <p:nvPicPr>
          <p:cNvPr id="6" name="Afbeelding 5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9" t="21926" r="22245" b="16080"/>
          <a:stretch/>
        </p:blipFill>
        <p:spPr>
          <a:xfrm>
            <a:off x="7290198" y="6037430"/>
            <a:ext cx="1666953" cy="820570"/>
          </a:xfrm>
          <a:prstGeom prst="rect">
            <a:avLst/>
          </a:prstGeom>
        </p:spPr>
      </p:pic>
      <p:pic>
        <p:nvPicPr>
          <p:cNvPr id="5" name="Afbeelding 4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464" y="5462313"/>
            <a:ext cx="853124" cy="53606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9" name="Geluid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86"/>
    </mc:Choice>
    <mc:Fallback xmlns="">
      <p:transition spd="slow" advTm="23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r="2153"/>
          <a:stretch/>
        </p:blipFill>
        <p:spPr>
          <a:xfrm>
            <a:off x="1943100" y="0"/>
            <a:ext cx="5172075" cy="6858000"/>
          </a:xfrm>
          <a:prstGeom prst="rect">
            <a:avLst/>
          </a:prstGeom>
        </p:spPr>
      </p:pic>
      <p:pic>
        <p:nvPicPr>
          <p:cNvPr id="2" name="Gelui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64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4"/>
    </mc:Choice>
    <mc:Fallback xmlns="">
      <p:transition spd="slow" advTm="3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930" y="2214563"/>
            <a:ext cx="2772590" cy="1932031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429918" y="2411137"/>
            <a:ext cx="2658108" cy="769441"/>
          </a:xfrm>
          <a:prstGeom prst="rect">
            <a:avLst/>
          </a:prstGeom>
          <a:solidFill>
            <a:schemeClr val="accent3"/>
          </a:solidFill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Randvoorwaarden AMS programma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3348177" y="2599284"/>
            <a:ext cx="2977195" cy="769441"/>
          </a:xfrm>
          <a:prstGeom prst="rect">
            <a:avLst/>
          </a:prstGeom>
          <a:solidFill>
            <a:schemeClr val="accent4"/>
          </a:solidFill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nl-NL" sz="2200" b="1" smtClean="0">
                <a:solidFill>
                  <a:schemeClr val="bg1"/>
                </a:solidFill>
              </a:rPr>
              <a:t>Inrichten organisatiestructuur</a:t>
            </a:r>
            <a:endParaRPr lang="nl-NL" sz="2200" b="1" dirty="0" smtClean="0">
              <a:solidFill>
                <a:schemeClr val="bg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3345477" y="2748348"/>
            <a:ext cx="2977195" cy="769441"/>
          </a:xfrm>
          <a:prstGeom prst="rect">
            <a:avLst/>
          </a:prstGeom>
          <a:solidFill>
            <a:schemeClr val="accent6"/>
          </a:solidFill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A-team </a:t>
            </a:r>
          </a:p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activiteiten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181168" y="2882112"/>
            <a:ext cx="3305811" cy="769441"/>
          </a:xfrm>
          <a:prstGeom prst="rect">
            <a:avLst/>
          </a:prstGeom>
          <a:solidFill>
            <a:schemeClr val="accent2"/>
          </a:solidFill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Farmacotherapeutisch overleg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3034720" y="3074768"/>
            <a:ext cx="3598706" cy="769441"/>
          </a:xfrm>
          <a:prstGeom prst="rect">
            <a:avLst/>
          </a:prstGeom>
          <a:solidFill>
            <a:schemeClr val="accent5"/>
          </a:solidFill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Scholing </a:t>
            </a:r>
          </a:p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verpleging en verzorging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3394880" y="3283171"/>
            <a:ext cx="2878385" cy="769441"/>
          </a:xfrm>
          <a:prstGeom prst="rect">
            <a:avLst/>
          </a:prstGeom>
          <a:solidFill>
            <a:srgbClr val="FFE350"/>
          </a:solidFill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Cliënten en hun</a:t>
            </a:r>
          </a:p>
          <a:p>
            <a:pPr algn="ctr"/>
            <a:r>
              <a:rPr lang="nl-NL" sz="2200" b="1" dirty="0" smtClean="0">
                <a:solidFill>
                  <a:schemeClr val="bg1"/>
                </a:solidFill>
              </a:rPr>
              <a:t>vertegenwoordigers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471488" y="5629275"/>
            <a:ext cx="8115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>
                <a:hlinkClick r:id="rId5"/>
              </a:rPr>
              <a:t>http://www.zzgzorggroep.nl/wp-content/uploads/2018/03/Antimicrobial-Stewardship-binnen-de-verpleeghuiszorg.pdf</a:t>
            </a:r>
            <a:endParaRPr lang="nl-NL" sz="1200" dirty="0"/>
          </a:p>
        </p:txBody>
      </p:sp>
      <p:pic>
        <p:nvPicPr>
          <p:cNvPr id="2" name="Gelui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02"/>
    </mc:Choice>
    <mc:Fallback xmlns="">
      <p:transition spd="slow" advTm="17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3 0.0169 C -0.01754 0.01736 -0.02014 0.01898 -0.02275 0.01898 C -0.02535 0.01898 -0.03108 0.01574 -0.03368 0.01458 C -0.03386 0.01458 -0.04931 0.00949 -0.05243 0.00856 C -0.05452 0.00764 -0.05677 0.00717 -0.05868 0.00625 C -0.06025 0.00579 -0.06181 0.00486 -0.06337 0.0044 C -0.0665 0.00347 -0.0698 0.00301 -0.07275 0.00208 C -0.07448 0.00162 -0.07587 0.00069 -0.07743 0.00023 C -0.07952 -0.0007 -0.08177 -0.00093 -0.08368 -0.00208 C -0.08594 -0.00301 -0.08785 -0.00509 -0.08993 -0.00625 C -0.09202 -0.00718 -0.09427 -0.00741 -0.09618 -0.0081 C -0.09792 -0.0088 -0.09931 -0.00972 -0.10087 -0.01042 C -0.10296 -0.01111 -0.10504 -0.01181 -0.10712 -0.01227 C -0.11164 -0.01366 -0.1198 -0.01482 -0.12431 -0.01644 C -0.12761 -0.01759 -0.13056 -0.01921 -0.13368 -0.0206 C -0.13525 -0.02153 -0.13681 -0.02222 -0.13837 -0.02292 L -0.14462 -0.02477 C -0.16667 -0.03958 -0.13282 -0.01736 -0.15868 -0.0331 C -0.16302 -0.03588 -0.16702 -0.03935 -0.17118 -0.04144 C -0.17639 -0.04421 -0.1816 -0.04745 -0.18681 -0.04977 C -0.18837 -0.0507 -0.19011 -0.05093 -0.1915 -0.05208 C -0.1941 -0.0537 -0.20087 -0.06088 -0.20243 -0.06227 C -0.20868 -0.06829 -0.21372 -0.07107 -0.21962 -0.07894 C -0.22118 -0.08125 -0.22275 -0.08333 -0.22431 -0.08542 C -0.23108 -0.09283 -0.22761 -0.08565 -0.23368 -0.0956 C -0.2375 -0.10185 -0.24046 -0.1088 -0.24462 -0.11458 C -0.24671 -0.11736 -0.24896 -0.11991 -0.25087 -0.12292 C -0.25226 -0.12477 -0.25296 -0.12708 -0.254 -0.12894 C -0.25764 -0.13542 -0.26146 -0.14144 -0.26493 -0.14792 C -0.26667 -0.15046 -0.26789 -0.1537 -0.26962 -0.15625 C -0.27171 -0.15903 -0.27414 -0.16134 -0.27587 -0.16458 C -0.27743 -0.1669 -0.27796 -0.17014 -0.279 -0.17292 C -0.28004 -0.175 -0.28125 -0.17685 -0.28212 -0.17894 C -0.28334 -0.18171 -0.28421 -0.18472 -0.28525 -0.18727 C -0.28907 -0.19607 -0.28837 -0.19144 -0.2915 -0.20208 C -0.29289 -0.20602 -0.29289 -0.21088 -0.29462 -0.21458 C -0.3007 -0.22639 -0.29549 -0.21482 -0.29931 -0.22708 C -0.30157 -0.2338 -0.30296 -0.23472 -0.304 -0.24144 C -0.30591 -0.25301 -0.30591 -0.26366 -0.30868 -0.27477 C -0.30921 -0.27708 -0.30955 -0.27917 -0.31025 -0.28125 C -0.31216 -0.28542 -0.31441 -0.28958 -0.3165 -0.29375 C -0.31754 -0.2956 -0.31806 -0.29838 -0.31962 -0.29977 C -0.34341 -0.32083 -0.3191 -0.29815 -0.33368 -0.31458 C -0.34445 -0.32616 -0.33507 -0.31412 -0.33993 -0.3206 " pathEditMode="relative" rAng="0" ptsTypes="A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50" y="-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37 -0.06342 C 0.03351 -0.06319 0.03264 -0.06226 0.03229 -0.06226 C 0.0316 -0.06226 0.03038 -0.06389 0.03021 -0.06458 C 0.02986 -0.06458 0.02656 -0.06666 0.02604 -0.06713 C 0.02587 -0.06759 0.025 -0.06782 0.02465 -0.06828 C 0.02448 -0.06828 0.02396 -0.06898 0.02361 -0.06898 C 0.02326 -0.06944 0.02257 -0.06967 0.0217 -0.07014 C 0.02135 -0.07037 0.02118 -0.07083 0.02066 -0.07083 C 0.02031 -0.07129 0.02014 -0.07129 0.01944 -0.07199 C 0.01927 -0.07245 0.0184 -0.07338 0.01823 -0.07384 C 0.01788 -0.0743 0.01736 -0.0743 0.01701 -0.07476 C 0.01684 -0.075 0.01615 -0.07523 0.01597 -0.07546 C 0.01562 -0.07592 0.01493 -0.07615 0.01458 -0.07662 C 0.01354 -0.07708 0.01181 -0.07754 0.01128 -0.07824 C 0.01042 -0.07893 0.00972 -0.07963 0.0092 -0.08009 C 0.00851 -0.08055 0.00833 -0.08101 0.00799 -0.08125 L 0.00694 -0.08217 C 0.00208 -0.08865 0.00937 -0.07893 0.00365 -0.08588 C 0.00278 -0.08703 0.00208 -0.08842 0.00087 -0.08958 C 0.00017 -0.09074 -0.00104 -0.09213 -0.00191 -0.09305 C -0.0026 -0.09375 -0.0026 -0.09351 -0.00295 -0.09421 C -0.00382 -0.09514 -0.00504 -0.09814 -0.00538 -0.09884 C -0.00642 -0.10139 -0.00764 -0.10277 -0.00868 -0.10625 C -0.0092 -0.10717 -0.00955 -0.10833 -0.00972 -0.10902 C -0.01146 -0.1125 -0.01059 -0.10902 -0.01163 -0.11365 C -0.01285 -0.11643 -0.01302 -0.11944 -0.01406 -0.12199 C -0.01476 -0.12338 -0.01493 -0.12453 -0.01528 -0.12569 C -0.0158 -0.12662 -0.01597 -0.12777 -0.01597 -0.12847 C -0.01684 -0.13148 -0.01806 -0.13402 -0.01858 -0.13703 C -0.01858 -0.13773 -0.0191 -0.13935 -0.01927 -0.14051 C -0.01962 -0.14166 -0.02049 -0.14259 -0.02066 -0.14421 C -0.02118 -0.14537 -0.02118 -0.14652 -0.02153 -0.14791 C -0.02153 -0.14884 -0.02188 -0.14976 -0.02188 -0.15046 C -0.0224 -0.15185 -0.02257 -0.15324 -0.02257 -0.15439 C -0.02379 -0.15833 -0.02344 -0.15601 -0.02396 -0.16088 C -0.02396 -0.16273 -0.02396 -0.16481 -0.02483 -0.16643 C -0.02587 -0.17176 -0.02483 -0.16666 -0.02569 -0.17199 C -0.02587 -0.175 -0.02622 -0.17546 -0.02674 -0.17847 C -0.02708 -0.18356 -0.02708 -0.18819 -0.02778 -0.19328 C -0.02778 -0.19444 -0.02778 -0.19514 -0.02778 -0.19629 C -0.0283 -0.19791 -0.02899 -0.2 -0.02917 -0.20162 C -0.02951 -0.20254 -0.02951 -0.2037 -0.03004 -0.20439 C -0.0349 -0.21342 -0.03004 -0.2037 -0.03281 -0.21088 C -0.0349 -0.21597 -0.03333 -0.21088 -0.03385 -0.21319 " pathEditMode="relative" rAng="0" ptsTypes="AAAAAAAAAAAAAAAAAAAAAAAAAAAAAAAAAAAAAAAAAAAA">
                                      <p:cBhvr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0" y="-7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C 0.00295 0.00023 0.0066 0.00324 0.00781 0.00324 C 0.01129 0.00324 0.01597 -0.00116 0.01736 -0.00255 C 0.01858 -0.00255 0.03281 -0.00787 0.03507 -0.0088 C 0.03629 -0.00996 0.03993 -0.01088 0.04097 -0.01181 C 0.04219 -0.01181 0.04445 -0.01412 0.04566 -0.01412 C 0.0467 -0.01505 0.05052 -0.01528 0.05399 -0.01644 C 0.05504 -0.01713 0.05625 -0.01829 0.05868 -0.01829 C 0.0599 -0.01945 0.06111 -0.01945 0.06354 -0.02107 C 0.06458 -0.02246 0.06806 -0.02454 0.06927 -0.0257 C 0.07049 -0.02685 0.07274 -0.02685 0.07413 -0.02801 C 0.07535 -0.02871 0.07761 -0.02894 0.07899 -0.02963 C 0.08004 -0.03102 0.08368 -0.03172 0.08472 -0.03287 C 0.08958 -0.03403 0.09636 -0.03496 0.09913 -0.03635 C 0.10261 -0.0382 0.10608 -0.04028 0.10833 -0.04098 C 0.11094 -0.04213 0.11198 -0.04306 0.1132 -0.04398 L 0.11788 -0.0463 C 0.13924 -0.06227 0.10729 -0.0382 0.13229 -0.05556 C 0.13576 -0.0581 0.13924 -0.06181 0.14392 -0.06459 C 0.14757 -0.06736 0.15243 -0.0706 0.1559 -0.07292 C 0.1592 -0.075 0.1592 -0.07408 0.16059 -0.07593 C 0.16424 -0.07801 0.17014 -0.08565 0.17118 -0.08704 C 0.17587 -0.09375 0.1809 -0.09723 0.18542 -0.10579 C 0.1875 -0.10787 0.18889 -0.11111 0.19011 -0.1125 C 0.1974 -0.12107 0.19375 -0.1125 0.19861 -0.12408 C 0.20313 -0.13056 0.20434 -0.13843 0.20903 -0.14422 C 0.21146 -0.14769 0.2125 -0.15047 0.21406 -0.15348 C 0.21615 -0.15602 0.21736 -0.15857 0.21736 -0.16042 C 0.22083 -0.16783 0.22587 -0.17408 0.22778 -0.18172 C 0.22778 -0.1838 0.23038 -0.1882 0.2316 -0.19074 C 0.23264 -0.19352 0.23629 -0.19584 0.23767 -0.19977 C 0.23993 -0.20255 0.23993 -0.20556 0.2408 -0.20903 C 0.2408 -0.21135 0.24219 -0.21366 0.24219 -0.21528 C 0.24445 -0.21898 0.24601 -0.22223 0.24601 -0.225 C 0.25052 -0.23449 0.24948 -0.22871 0.25174 -0.24098 C 0.25174 -0.24584 0.25174 -0.25047 0.25521 -0.25463 C 0.2599 -0.2676 0.25521 -0.2551 0.25868 -0.26829 C 0.2599 -0.27547 0.26111 -0.27662 0.26372 -0.28403 C 0.26476 -0.29699 0.26476 -0.30834 0.26823 -0.32084 C 0.26823 -0.32385 0.26823 -0.32547 0.26823 -0.32801 C 0.27066 -0.33241 0.27292 -0.3375 0.27396 -0.34144 C 0.27535 -0.34375 0.27535 -0.34676 0.27761 -0.34815 C 0.29913 -0.37107 0.27761 -0.34676 0.28958 -0.36459 C 0.29913 -0.37709 0.29201 -0.36459 0.29479 -0.37037 " pathEditMode="relative" rAng="0" ptsTypes="AAAAAAAAAAAAAA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40" y="-1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0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23 0.00231 C 0.00989 0.00231 0.00573 0.00231 0.00434 0.00231 C 4.16667E-6 0.00231 -0.00539 0.00231 -0.00695 0.00231 C -0.00834 0.00231 -0.02518 0.00231 -0.02796 0.00255 C -0.02934 0.00255 -0.03368 0.00255 -0.0349 0.00255 C -0.03612 0.00255 -0.03907 0.00255 -0.04028 0.00255 C -0.04167 0.00255 -0.04601 0.00255 -0.05018 0.00255 C -0.05157 0.00255 -0.05296 0.00255 -0.05573 0.00255 C -0.0573 0.00255 -0.05851 0.00255 -0.06146 0.00278 C -0.06285 0.00278 -0.06702 0.00278 -0.06823 0.00278 C -0.06962 0.00278 -0.07257 0.00278 -0.07414 0.00278 C -0.07552 0.00278 -0.0783 0.00278 -0.07969 0.00278 C -0.08108 0.00278 -0.08525 0.00301 -0.08646 0.00301 C -0.09237 0.00301 -0.10052 0.00301 -0.10365 0.00301 C -0.10782 0.00301 -0.11198 0.00301 -0.11459 0.00301 C -0.11754 0.00301 -0.11893 0.00324 -0.12049 0.00324 L -0.12587 0.00324 C -0.15105 0.00347 -0.11302 0.00301 -0.14289 0.00347 C -0.14688 0.00347 -0.15105 0.00347 -0.1566 0.00347 C -0.16077 0.0037 -0.16632 0.0037 -0.17084 0.0037 C -0.17483 0.0037 -0.17483 0.00393 -0.17622 0.0037 C -0.18039 0.00393 -0.1875 0.00393 -0.18889 0.00393 C -0.19445 0.00417 -0.2 0.00417 -0.20556 0.0044 C -0.20816 0.0044 -0.20955 0.00463 -0.21112 0.00463 C -0.2198 0.00463 -0.21528 0.00463 -0.22136 0.00486 C -0.22657 0.00486 -0.22813 0.00509 -0.23351 0.00532 C -0.23629 0.00532 -0.23785 0.00532 -0.23924 0.00532 C -0.24184 0.00555 -0.24323 0.00555 -0.24323 0.00579 C -0.24775 0.00579 -0.2533 0.00579 -0.25573 0.00602 C -0.25573 0.00625 -0.25868 0.00602 -0.26007 0.00625 C -0.26164 0.00625 -0.2658 0.00625 -0.26719 0.00625 C -0.27014 0.00648 -0.27014 0.00671 -0.27153 0.00648 C -0.27153 0.00671 -0.27275 0.00671 -0.27275 0.00694 C -0.2757 0.00671 -0.27691 0.00671 -0.27691 0.00694 C -0.28247 0.00717 -0.28125 0.00694 -0.28386 0.00717 C -0.28386 0.00741 -0.28386 0.00764 -0.28802 0.00741 C -0.29358 0.00764 -0.28802 0.00741 -0.29219 0.00764 C -0.29358 0.00787 -0.29514 0.00787 -0.29827 0.0081 C -0.29948 0.00833 -0.29948 0.00856 -0.30348 0.0088 C -0.30348 0.00903 -0.30348 0.00926 -0.30348 0.00903 C -0.30643 0.00903 -0.30903 0.00926 -0.31042 0.00926 C -0.31198 0.00926 -0.31198 0.00949 -0.31459 0.00949 C -0.33976 0.00995 -0.31459 0.00926 -0.32882 0.00972 C -0.33976 0.00995 -0.3316 0.00972 -0.33438 0.00995 " pathEditMode="relative" rAng="0" ptsTypes="AAAAAAAAAAAAAAAAAAAAAAAAAAAAAAAAAAAAAAAAAAAA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6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C -0.00035 1.85185E-6 -0.00052 -0.00093 -0.00052 -0.0007 C -0.00052 -0.00093 -0.00087 1.85185E-6 -0.00087 0.00162 C -0.00087 0.00185 -0.00139 0.00416 -0.00157 0.00555 C -0.00157 0.00602 -0.00174 0.00602 -0.00174 0.00671 C -0.00174 0.00671 -0.00191 0.0081 -0.00191 0.00833 C -0.00191 0.00879 -0.00209 0.00879 -0.00226 0.00949 C -0.00226 0.01018 -0.00226 0.01065 -0.00243 0.01065 C -0.00243 0.01088 -0.00261 0.01065 -0.00261 0.01204 C -0.00261 0.01273 -0.00278 0.01412 -0.00278 0.01481 C -0.00296 0.01551 -0.00296 0.01574 -0.00313 0.0162 C -0.00313 0.01643 -0.00313 0.01666 -0.00313 0.0169 C -0.0033 0.01805 -0.00348 0.01805 -0.00348 0.01875 C -0.00365 0.01921 -0.00382 0.02014 -0.00382 0.0206 C -0.00417 0.02222 -0.00434 0.02268 -0.00434 0.02338 C -0.00434 0.02407 -0.00452 0.02477 -0.00452 0.02523 L -0.00469 0.02662 C -0.00556 0.03588 -0.00434 0.02222 -0.00521 0.03217 C -0.00539 0.03333 -0.00556 0.03541 -0.00573 0.03727 C -0.00573 0.03866 -0.00608 0.04074 -0.00608 0.0419 C -0.00625 0.04329 -0.00625 0.04282 -0.00643 0.04329 C -0.00643 0.04537 -0.00677 0.0493 -0.00677 0.05069 C -0.00695 0.05393 -0.00712 0.05602 -0.0073 0.06134 C -0.0073 0.06204 -0.0073 0.06389 -0.00747 0.06528 C -0.00764 0.06991 -0.00764 0.06528 -0.00764 0.07199 C -0.00799 0.07592 -0.00799 0.07986 -0.00816 0.0831 C -0.00834 0.08518 -0.00834 0.08704 -0.00834 0.08866 C -0.00851 0.08981 -0.00851 0.0912 -0.00851 0.09259 C -0.00851 0.09722 -0.00886 0.10069 -0.00903 0.10509 C -0.00903 0.10579 -0.00903 0.10833 -0.00903 0.10972 C -0.00903 0.1118 -0.00921 0.11319 -0.00938 0.11574 C -0.00938 0.11713 -0.00938 0.11921 -0.00938 0.12037 C -0.00938 0.12176 -0.00938 0.12315 -0.00938 0.1243 C -0.00955 0.12639 -0.00955 0.12824 -0.00955 0.12986 C -0.0099 0.13588 -0.00973 0.13241 -0.0099 0.13889 C -0.0099 0.1419 -0.0099 0.14491 -0.0099 0.14699 C -0.01025 0.1544 -0.0099 0.14745 -0.01007 0.15509 C -0.01025 0.15903 -0.01025 0.15949 -0.01025 0.16412 C -0.01025 0.17153 -0.01025 0.17754 -0.01042 0.18472 C -0.01042 0.1868 -0.01042 0.18819 -0.01042 0.18958 C -0.01059 0.19213 -0.01077 0.19467 -0.01077 0.19676 C -0.01077 0.19815 -0.01077 0.20023 -0.01077 0.20069 C -0.01164 0.21435 -0.01077 0.20023 -0.01129 0.21018 C -0.01164 0.21736 -0.01146 0.21018 -0.01146 0.21435 " pathEditMode="relative" rAng="0" ptsTypes="AAAAAAAAAAAAAAAAAAAAAAAAAAAAAAAAAAAAAAAAAA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10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000"/>
                            </p:stCondLst>
                            <p:childTnLst>
                              <p:par>
                                <p:cTn id="5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2 0.01875 C 0.00173 0.01875 0.00468 0.01922 0.00468 0.01945 C 0.00816 0.01922 0.01441 0.01875 0.01441 0.01806 C 0.01441 0.01829 0.0309 0.01713 0.03385 0.01667 C 0.03385 0.01644 0.03732 0.01644 0.03732 0.01667 C 0.04062 0.01644 0.04375 0.01621 0.04375 0.01597 C 0.04375 0.01621 0.04722 0.01597 0.05364 0.01551 C 0.05364 0.01528 0.05364 0.01551 0.05694 0.01528 C 0.05694 0.01505 0.06024 0.01528 0.06319 0.01459 C 0.06319 0.01435 0.06666 0.01389 0.06666 0.01366 C 0.07013 0.01366 0.07013 0.01389 0.07309 0.01343 C 0.07309 0.01366 0.07638 0.0132 0.07638 0.01343 C 0.07968 0.01273 0.08281 0.01273 0.08281 0.01297 C 0.08958 0.0125 0.09583 0.01204 0.09583 0.01181 C 0.10243 0.01134 0.1059 0.01111 0.1059 0.01088 C 0.10868 0.01088 0.11215 0.01065 0.11215 0.01042 L 0.11562 0.00972 C 0.13802 0.00695 0.1059 0.01134 0.13159 0.0081 C 0.13507 0.00787 0.13802 0.00718 0.14479 0.00648 C 0.14479 0.00602 0.15121 0.00533 0.15434 0.00509 C 0.15763 0.00463 0.15763 0.00486 0.16111 0.00463 C 0.16441 0.00371 0.17066 0.00255 0.17066 0.00232 C 0.17413 0.00093 0.18055 0.00023 0.18402 -0.00116 C 0.1868 -0.00162 0.1868 -0.00231 0.19027 -0.00278 C 0.1967 -0.00393 0.19357 -0.00278 0.1967 -0.00486 C 0.20295 -0.00602 0.20295 -0.00741 0.20972 -0.00856 C 0.21302 -0.00903 0.21302 -0.00949 0.21302 -0.00995 C 0.21632 -0.01065 0.21632 -0.01111 0.21632 -0.01157 C 0.21961 -0.01273 0.22604 -0.01412 0.22951 -0.01574 C 0.22951 -0.01551 0.22951 -0.01666 0.23246 -0.01713 C 0.23246 -0.01759 0.23576 -0.01828 0.23906 -0.01898 C 0.23906 -0.01944 0.23906 -0.01991 0.24218 -0.02037 C 0.24218 -0.02106 0.24218 -0.02153 0.24218 -0.02199 C 0.24566 -0.02245 0.24566 -0.02291 0.24566 -0.02361 C 0.25191 -0.02546 0.24878 -0.02453 0.25191 -0.02639 C 0.25191 -0.02754 0.25191 -0.02847 0.2552 -0.02916 C 0.26163 -0.03171 0.2552 -0.02916 0.25868 -0.03194 C 0.26163 -0.0331 0.26163 -0.03333 0.2651 -0.03472 C 0.2651 -0.03727 0.2651 -0.03912 0.26857 -0.04143 C 0.26857 -0.04213 0.26857 -0.04259 0.26857 -0.04305 C 0.27152 -0.04398 0.275 -0.04467 0.275 -0.04537 C 0.275 -0.04583 0.275 -0.04653 0.27829 -0.04676 C 0.30069 -0.05092 0.27829 -0.04653 0.29114 -0.04977 C 0.30069 -0.05208 0.29444 -0.04977 0.29444 -0.05092 " pathEditMode="relative" rAng="0" ptsTypes="AAAAAAAAAAAAAAAAAAAAAAAAAAAAAAAAAAAAAAAAAAAA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35" y="-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428657"/>
            <a:ext cx="3681413" cy="505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vak 1">
            <a:hlinkClick r:id="rId5"/>
          </p:cNvPr>
          <p:cNvSpPr txBox="1"/>
          <p:nvPr/>
        </p:nvSpPr>
        <p:spPr>
          <a:xfrm>
            <a:off x="2304256" y="5674717"/>
            <a:ext cx="4149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 err="1" smtClean="0">
                <a:solidFill>
                  <a:srgbClr val="473FE3"/>
                </a:solidFill>
              </a:rPr>
              <a:t>eikelenboomandrea@gmail.com</a:t>
            </a:r>
            <a:endParaRPr lang="nl-NL" sz="1600" dirty="0">
              <a:solidFill>
                <a:srgbClr val="473FE3"/>
              </a:solidFill>
            </a:endParaRPr>
          </a:p>
        </p:txBody>
      </p:sp>
      <p:pic>
        <p:nvPicPr>
          <p:cNvPr id="3" name="Gelui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89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53"/>
    </mc:Choice>
    <mc:Fallback xmlns="">
      <p:transition spd="slow" advTm="5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hema">
  <a:themeElements>
    <a:clrScheme name="Aangepast 1">
      <a:dk1>
        <a:srgbClr val="675545"/>
      </a:dk1>
      <a:lt1>
        <a:srgbClr val="FFFFFF"/>
      </a:lt1>
      <a:dk2>
        <a:srgbClr val="008BD0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38</Words>
  <Application>Microsoft Macintosh PowerPoint</Application>
  <PresentationFormat>Diavoorstelling (4:3)</PresentationFormat>
  <Paragraphs>18</Paragraphs>
  <Slides>4</Slides>
  <Notes>1</Notes>
  <HiddenSlides>0</HiddenSlides>
  <MMClips>4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6" baseType="lpstr">
      <vt:lpstr>Arial</vt:lpstr>
      <vt:lpstr>Office-thema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Andrea Eikelenboom</cp:lastModifiedBy>
  <cp:revision>41</cp:revision>
  <cp:lastPrinted>2018-04-13T10:10:34Z</cp:lastPrinted>
  <dcterms:modified xsi:type="dcterms:W3CDTF">2019-01-29T11:31:01Z</dcterms:modified>
</cp:coreProperties>
</file>