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0" r:id="rId2"/>
    <p:sldMasterId id="2147483679" r:id="rId3"/>
    <p:sldMasterId id="2147483688" r:id="rId4"/>
    <p:sldMasterId id="2147483697" r:id="rId5"/>
    <p:sldMasterId id="2147483706" r:id="rId6"/>
  </p:sldMasterIdLst>
  <p:notesMasterIdLst>
    <p:notesMasterId r:id="rId26"/>
  </p:notesMasterIdLst>
  <p:sldIdLst>
    <p:sldId id="338" r:id="rId7"/>
    <p:sldId id="307" r:id="rId8"/>
    <p:sldId id="327" r:id="rId9"/>
    <p:sldId id="339" r:id="rId10"/>
    <p:sldId id="340" r:id="rId11"/>
    <p:sldId id="365" r:id="rId12"/>
    <p:sldId id="527" r:id="rId13"/>
    <p:sldId id="521" r:id="rId14"/>
    <p:sldId id="523" r:id="rId15"/>
    <p:sldId id="524" r:id="rId16"/>
    <p:sldId id="525" r:id="rId17"/>
    <p:sldId id="364" r:id="rId18"/>
    <p:sldId id="489" r:id="rId19"/>
    <p:sldId id="485" r:id="rId20"/>
    <p:sldId id="486" r:id="rId21"/>
    <p:sldId id="490" r:id="rId22"/>
    <p:sldId id="491" r:id="rId23"/>
    <p:sldId id="492" r:id="rId24"/>
    <p:sldId id="528" r:id="rId25"/>
  </p:sldIdLst>
  <p:sldSz cx="12192000" cy="685800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D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7131" autoAdjust="0"/>
  </p:normalViewPr>
  <p:slideViewPr>
    <p:cSldViewPr snapToGrid="0">
      <p:cViewPr varScale="1">
        <p:scale>
          <a:sx n="101" d="100"/>
          <a:sy n="101" d="100"/>
        </p:scale>
        <p:origin x="82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F5A4A5-1A88-452C-B8F9-8045AF9E6204}" type="datetimeFigureOut">
              <a:rPr lang="nl-NL" smtClean="0"/>
              <a:t>22-2-2021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078C1D-E97F-47AC-981B-600043185F0D}" type="slidenum">
              <a:rPr lang="nl-NL" smtClean="0"/>
              <a:t>‹nr.›</a:t>
            </a:fld>
            <a:endParaRPr lang="nl-NL"/>
          </a:p>
        </p:txBody>
      </p:sp>
    </p:spTree>
    <p:extLst>
      <p:ext uri="{BB962C8B-B14F-4D97-AF65-F5344CB8AC3E}">
        <p14:creationId xmlns:p14="http://schemas.microsoft.com/office/powerpoint/2010/main" val="2092947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Graag op </a:t>
            </a:r>
            <a:r>
              <a:rPr lang="nl-NL" dirty="0" err="1"/>
              <a:t>mute</a:t>
            </a:r>
            <a:r>
              <a:rPr lang="nl-NL" dirty="0"/>
              <a:t>. Vragen aan het eind door geluid aan te zetten en vraag te stellen of via chat. </a:t>
            </a:r>
          </a:p>
          <a:p>
            <a:r>
              <a:rPr lang="nl-NL"/>
              <a:t>Voorstellen team</a:t>
            </a:r>
            <a:endParaRPr lang="nl-NL" dirty="0"/>
          </a:p>
        </p:txBody>
      </p:sp>
      <p:sp>
        <p:nvSpPr>
          <p:cNvPr id="4" name="Tijdelijke aanduiding voor dianummer 3"/>
          <p:cNvSpPr>
            <a:spLocks noGrp="1"/>
          </p:cNvSpPr>
          <p:nvPr>
            <p:ph type="sldNum" sz="quarter" idx="5"/>
          </p:nvPr>
        </p:nvSpPr>
        <p:spPr/>
        <p:txBody>
          <a:bodyPr/>
          <a:lstStyle/>
          <a:p>
            <a:fld id="{5F078C1D-E97F-47AC-981B-600043185F0D}" type="slidenum">
              <a:rPr lang="nl-NL" smtClean="0"/>
              <a:t>1</a:t>
            </a:fld>
            <a:endParaRPr lang="nl-NL"/>
          </a:p>
        </p:txBody>
      </p:sp>
    </p:spTree>
    <p:extLst>
      <p:ext uri="{BB962C8B-B14F-4D97-AF65-F5344CB8AC3E}">
        <p14:creationId xmlns:p14="http://schemas.microsoft.com/office/powerpoint/2010/main" val="2655112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078C1D-E97F-47AC-981B-600043185F0D}" type="slidenum">
              <a:rPr lang="nl-NL" smtClean="0"/>
              <a:t>11</a:t>
            </a:fld>
            <a:endParaRPr lang="nl-NL"/>
          </a:p>
        </p:txBody>
      </p:sp>
    </p:spTree>
    <p:extLst>
      <p:ext uri="{BB962C8B-B14F-4D97-AF65-F5344CB8AC3E}">
        <p14:creationId xmlns:p14="http://schemas.microsoft.com/office/powerpoint/2010/main" val="3107466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1A61F2B-A638-4D68-B2B3-9C5A0B02E297}" type="slidenum">
              <a:rPr lang="nl-NL" smtClean="0"/>
              <a:t>12</a:t>
            </a:fld>
            <a:endParaRPr lang="nl-NL"/>
          </a:p>
        </p:txBody>
      </p:sp>
    </p:spTree>
    <p:extLst>
      <p:ext uri="{BB962C8B-B14F-4D97-AF65-F5344CB8AC3E}">
        <p14:creationId xmlns:p14="http://schemas.microsoft.com/office/powerpoint/2010/main" val="3206884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078C1D-E97F-47AC-981B-600043185F0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8279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078C1D-E97F-47AC-981B-600043185F0D}" type="slidenum">
              <a:rPr lang="nl-NL" smtClean="0"/>
              <a:t>19</a:t>
            </a:fld>
            <a:endParaRPr lang="nl-NL"/>
          </a:p>
        </p:txBody>
      </p:sp>
    </p:spTree>
    <p:extLst>
      <p:ext uri="{BB962C8B-B14F-4D97-AF65-F5344CB8AC3E}">
        <p14:creationId xmlns:p14="http://schemas.microsoft.com/office/powerpoint/2010/main" val="1290584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45648175-5448-482A-A362-53CFB3894310}" type="slidenum">
              <a:rPr lang="en-GB" smtClean="0"/>
              <a:t>2</a:t>
            </a:fld>
            <a:endParaRPr lang="en-GB"/>
          </a:p>
        </p:txBody>
      </p:sp>
    </p:spTree>
    <p:extLst>
      <p:ext uri="{BB962C8B-B14F-4D97-AF65-F5344CB8AC3E}">
        <p14:creationId xmlns:p14="http://schemas.microsoft.com/office/powerpoint/2010/main" val="1759599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Mijn aantekening</a:t>
            </a:r>
          </a:p>
        </p:txBody>
      </p:sp>
      <p:sp>
        <p:nvSpPr>
          <p:cNvPr id="4" name="Tijdelijke aanduiding voor dianummer 3"/>
          <p:cNvSpPr>
            <a:spLocks noGrp="1"/>
          </p:cNvSpPr>
          <p:nvPr>
            <p:ph type="sldNum" sz="quarter" idx="10"/>
          </p:nvPr>
        </p:nvSpPr>
        <p:spPr/>
        <p:txBody>
          <a:bodyPr/>
          <a:lstStyle/>
          <a:p>
            <a:fld id="{B1A61F2B-A638-4D68-B2B3-9C5A0B02E297}" type="slidenum">
              <a:rPr lang="nl-NL" smtClean="0"/>
              <a:t>3</a:t>
            </a:fld>
            <a:endParaRPr lang="nl-NL"/>
          </a:p>
        </p:txBody>
      </p:sp>
    </p:spTree>
    <p:extLst>
      <p:ext uri="{BB962C8B-B14F-4D97-AF65-F5344CB8AC3E}">
        <p14:creationId xmlns:p14="http://schemas.microsoft.com/office/powerpoint/2010/main" val="3439828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a:t>Aanleiding</a:t>
            </a:r>
            <a:endParaRPr lang="en-GB" dirty="0"/>
          </a:p>
          <a:p>
            <a:endParaRPr lang="en-GB" dirty="0"/>
          </a:p>
          <a:p>
            <a:r>
              <a:rPr lang="nl-NL" dirty="0"/>
              <a:t>Subsidie kan aangevraagd worden voor actieve deelname in het implementatienetwerk, activiteiten ten behoeve van implementatie van de eigen casus (zoals implementatieonderzoek) en het verspreiden van de opgedane kennis en ervaringen onder in ieder geval collega’s en studenten. </a:t>
            </a:r>
            <a:endParaRPr lang="en-GB" dirty="0"/>
          </a:p>
        </p:txBody>
      </p:sp>
      <p:sp>
        <p:nvSpPr>
          <p:cNvPr id="4" name="Tijdelijke aanduiding voor dianummer 3"/>
          <p:cNvSpPr>
            <a:spLocks noGrp="1"/>
          </p:cNvSpPr>
          <p:nvPr>
            <p:ph type="sldNum" sz="quarter" idx="5"/>
          </p:nvPr>
        </p:nvSpPr>
        <p:spPr/>
        <p:txBody>
          <a:bodyPr/>
          <a:lstStyle/>
          <a:p>
            <a:fld id="{45648175-5448-482A-A362-53CFB3894310}" type="slidenum">
              <a:rPr lang="en-GB" smtClean="0"/>
              <a:t>4</a:t>
            </a:fld>
            <a:endParaRPr lang="en-GB"/>
          </a:p>
        </p:txBody>
      </p:sp>
    </p:spTree>
    <p:extLst>
      <p:ext uri="{BB962C8B-B14F-4D97-AF65-F5344CB8AC3E}">
        <p14:creationId xmlns:p14="http://schemas.microsoft.com/office/powerpoint/2010/main" val="336146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a:t>Grootste</a:t>
            </a:r>
            <a:r>
              <a:rPr lang="en-GB" dirty="0"/>
              <a:t> </a:t>
            </a:r>
            <a:r>
              <a:rPr lang="en-GB" dirty="0" err="1"/>
              <a:t>deel</a:t>
            </a:r>
            <a:r>
              <a:rPr lang="en-GB" dirty="0"/>
              <a:t> </a:t>
            </a:r>
            <a:r>
              <a:rPr lang="en-GB" dirty="0" err="1"/>
              <a:t>voor</a:t>
            </a:r>
            <a:r>
              <a:rPr lang="en-GB" dirty="0"/>
              <a:t> </a:t>
            </a:r>
            <a:r>
              <a:rPr lang="en-GB" dirty="0" err="1"/>
              <a:t>personeelskosten</a:t>
            </a:r>
            <a:r>
              <a:rPr lang="en-GB" dirty="0"/>
              <a:t>, </a:t>
            </a:r>
            <a:r>
              <a:rPr lang="en-GB" dirty="0" err="1"/>
              <a:t>maximaal</a:t>
            </a:r>
            <a:r>
              <a:rPr lang="en-GB" dirty="0"/>
              <a:t> 10% </a:t>
            </a:r>
            <a:r>
              <a:rPr lang="en-GB" dirty="0" err="1"/>
              <a:t>voor</a:t>
            </a:r>
            <a:r>
              <a:rPr lang="en-GB" dirty="0"/>
              <a:t> </a:t>
            </a:r>
            <a:r>
              <a:rPr lang="en-GB" dirty="0" err="1"/>
              <a:t>materiële</a:t>
            </a:r>
            <a:r>
              <a:rPr lang="en-GB" dirty="0"/>
              <a:t> of overage </a:t>
            </a:r>
            <a:r>
              <a:rPr lang="en-GB" dirty="0" err="1"/>
              <a:t>kosten</a:t>
            </a:r>
            <a:r>
              <a:rPr lang="en-GB" dirty="0"/>
              <a:t>. </a:t>
            </a:r>
          </a:p>
          <a:p>
            <a:r>
              <a:rPr lang="en-GB" dirty="0" err="1"/>
              <a:t>Praktijkpartner</a:t>
            </a:r>
            <a:r>
              <a:rPr lang="en-GB" dirty="0"/>
              <a:t> die breed (</a:t>
            </a:r>
            <a:r>
              <a:rPr lang="en-GB" dirty="0" err="1"/>
              <a:t>regionaal</a:t>
            </a:r>
            <a:r>
              <a:rPr lang="en-GB" dirty="0"/>
              <a:t>, </a:t>
            </a:r>
            <a:r>
              <a:rPr lang="en-GB" dirty="0" err="1"/>
              <a:t>provinicaal</a:t>
            </a:r>
            <a:r>
              <a:rPr lang="en-GB" dirty="0"/>
              <a:t> of </a:t>
            </a:r>
            <a:r>
              <a:rPr lang="en-GB" dirty="0" err="1"/>
              <a:t>landelijk</a:t>
            </a:r>
            <a:r>
              <a:rPr lang="en-GB" dirty="0"/>
              <a:t>) </a:t>
            </a:r>
            <a:r>
              <a:rPr lang="en-GB" dirty="0" err="1"/>
              <a:t>uit</a:t>
            </a:r>
            <a:r>
              <a:rPr lang="en-GB" dirty="0"/>
              <a:t> </a:t>
            </a:r>
            <a:r>
              <a:rPr lang="en-GB" dirty="0" err="1"/>
              <a:t>kan</a:t>
            </a:r>
            <a:r>
              <a:rPr lang="en-GB" dirty="0"/>
              <a:t> </a:t>
            </a:r>
            <a:r>
              <a:rPr lang="en-GB" dirty="0" err="1"/>
              <a:t>rollen</a:t>
            </a:r>
            <a:r>
              <a:rPr lang="en-GB" dirty="0"/>
              <a:t>.</a:t>
            </a:r>
          </a:p>
        </p:txBody>
      </p:sp>
      <p:sp>
        <p:nvSpPr>
          <p:cNvPr id="4" name="Tijdelijke aanduiding voor dianummer 3"/>
          <p:cNvSpPr>
            <a:spLocks noGrp="1"/>
          </p:cNvSpPr>
          <p:nvPr>
            <p:ph type="sldNum" sz="quarter" idx="5"/>
          </p:nvPr>
        </p:nvSpPr>
        <p:spPr/>
        <p:txBody>
          <a:bodyPr/>
          <a:lstStyle/>
          <a:p>
            <a:fld id="{45648175-5448-482A-A362-53CFB3894310}" type="slidenum">
              <a:rPr lang="en-GB" smtClean="0"/>
              <a:t>5</a:t>
            </a:fld>
            <a:endParaRPr lang="en-GB"/>
          </a:p>
        </p:txBody>
      </p:sp>
    </p:spTree>
    <p:extLst>
      <p:ext uri="{BB962C8B-B14F-4D97-AF65-F5344CB8AC3E}">
        <p14:creationId xmlns:p14="http://schemas.microsoft.com/office/powerpoint/2010/main" val="699003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45648175-5448-482A-A362-53CFB3894310}" type="slidenum">
              <a:rPr lang="en-GB" smtClean="0"/>
              <a:t>6</a:t>
            </a:fld>
            <a:endParaRPr lang="en-GB"/>
          </a:p>
        </p:txBody>
      </p:sp>
    </p:spTree>
    <p:extLst>
      <p:ext uri="{BB962C8B-B14F-4D97-AF65-F5344CB8AC3E}">
        <p14:creationId xmlns:p14="http://schemas.microsoft.com/office/powerpoint/2010/main" val="602196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45648175-5448-482A-A362-53CFB3894310}" type="slidenum">
              <a:rPr lang="en-GB" smtClean="0"/>
              <a:t>7</a:t>
            </a:fld>
            <a:endParaRPr lang="en-GB"/>
          </a:p>
        </p:txBody>
      </p:sp>
    </p:spTree>
    <p:extLst>
      <p:ext uri="{BB962C8B-B14F-4D97-AF65-F5344CB8AC3E}">
        <p14:creationId xmlns:p14="http://schemas.microsoft.com/office/powerpoint/2010/main" val="3189993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45648175-5448-482A-A362-53CFB3894310}" type="slidenum">
              <a:rPr lang="en-GB" smtClean="0"/>
              <a:t>9</a:t>
            </a:fld>
            <a:endParaRPr lang="en-GB"/>
          </a:p>
        </p:txBody>
      </p:sp>
    </p:spTree>
    <p:extLst>
      <p:ext uri="{BB962C8B-B14F-4D97-AF65-F5344CB8AC3E}">
        <p14:creationId xmlns:p14="http://schemas.microsoft.com/office/powerpoint/2010/main" val="1356876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a:t>Maximaal</a:t>
            </a:r>
            <a:r>
              <a:rPr lang="en-GB" dirty="0"/>
              <a:t> 20 pitches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Minimaal voldoende en relevant om voor honorering in aanmerking te komen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Nadere prioritering: 1 aanvraag per </a:t>
            </a:r>
            <a:r>
              <a:rPr lang="nl-NL" dirty="0" err="1"/>
              <a:t>kennisisntteling</a:t>
            </a:r>
            <a:r>
              <a:rPr lang="nl-NL" dirty="0"/>
              <a:t>, onderzoeksprogramma, Persoon, relevantie casus, diversiteit casus, man-</a:t>
            </a:r>
            <a:r>
              <a:rPr lang="nl-NL" dirty="0" err="1"/>
              <a:t>vrouwverderling</a:t>
            </a:r>
            <a:r>
              <a:rPr lang="nl-NL" dirty="0"/>
              <a:t>. Geloot. </a:t>
            </a:r>
          </a:p>
          <a:p>
            <a:endParaRPr lang="en-GB" dirty="0"/>
          </a:p>
        </p:txBody>
      </p:sp>
      <p:sp>
        <p:nvSpPr>
          <p:cNvPr id="4" name="Tijdelijke aanduiding voor dianummer 3"/>
          <p:cNvSpPr>
            <a:spLocks noGrp="1"/>
          </p:cNvSpPr>
          <p:nvPr>
            <p:ph type="sldNum" sz="quarter" idx="5"/>
          </p:nvPr>
        </p:nvSpPr>
        <p:spPr/>
        <p:txBody>
          <a:bodyPr/>
          <a:lstStyle/>
          <a:p>
            <a:fld id="{45648175-5448-482A-A362-53CFB3894310}" type="slidenum">
              <a:rPr lang="en-GB" smtClean="0"/>
              <a:t>10</a:t>
            </a:fld>
            <a:endParaRPr lang="en-GB"/>
          </a:p>
        </p:txBody>
      </p:sp>
    </p:spTree>
    <p:extLst>
      <p:ext uri="{BB962C8B-B14F-4D97-AF65-F5344CB8AC3E}">
        <p14:creationId xmlns:p14="http://schemas.microsoft.com/office/powerpoint/2010/main" val="2005020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
    <p:spTree>
      <p:nvGrpSpPr>
        <p:cNvPr id="1" name=""/>
        <p:cNvGrpSpPr/>
        <p:nvPr/>
      </p:nvGrpSpPr>
      <p:grpSpPr>
        <a:xfrm>
          <a:off x="0" y="0"/>
          <a:ext cx="0" cy="0"/>
          <a:chOff x="0" y="0"/>
          <a:chExt cx="0" cy="0"/>
        </a:xfrm>
      </p:grpSpPr>
      <p:sp>
        <p:nvSpPr>
          <p:cNvPr id="21" name="Freeform 6"/>
          <p:cNvSpPr>
            <a:spLocks/>
          </p:cNvSpPr>
          <p:nvPr/>
        </p:nvSpPr>
        <p:spPr bwMode="auto">
          <a:xfrm>
            <a:off x="0" y="0"/>
            <a:ext cx="12194117" cy="5463117"/>
          </a:xfrm>
          <a:custGeom>
            <a:avLst/>
            <a:gdLst>
              <a:gd name="T0" fmla="*/ 4160 w 4160"/>
              <a:gd name="T1" fmla="*/ 1106 h 1864"/>
              <a:gd name="T2" fmla="*/ 4160 w 4160"/>
              <a:gd name="T3" fmla="*/ 0 h 1864"/>
              <a:gd name="T4" fmla="*/ 0 w 4160"/>
              <a:gd name="T5" fmla="*/ 0 h 1864"/>
              <a:gd name="T6" fmla="*/ 0 w 4160"/>
              <a:gd name="T7" fmla="*/ 1741 h 1864"/>
              <a:gd name="T8" fmla="*/ 1522 w 4160"/>
              <a:gd name="T9" fmla="*/ 1834 h 1864"/>
              <a:gd name="T10" fmla="*/ 4160 w 4160"/>
              <a:gd name="T11" fmla="*/ 1106 h 1864"/>
            </a:gdLst>
            <a:ahLst/>
            <a:cxnLst>
              <a:cxn ang="0">
                <a:pos x="T0" y="T1"/>
              </a:cxn>
              <a:cxn ang="0">
                <a:pos x="T2" y="T3"/>
              </a:cxn>
              <a:cxn ang="0">
                <a:pos x="T4" y="T5"/>
              </a:cxn>
              <a:cxn ang="0">
                <a:pos x="T6" y="T7"/>
              </a:cxn>
              <a:cxn ang="0">
                <a:pos x="T8" y="T9"/>
              </a:cxn>
              <a:cxn ang="0">
                <a:pos x="T10" y="T11"/>
              </a:cxn>
            </a:cxnLst>
            <a:rect l="0" t="0" r="r" b="b"/>
            <a:pathLst>
              <a:path w="4160" h="1864">
                <a:moveTo>
                  <a:pt x="4160" y="1106"/>
                </a:moveTo>
                <a:cubicBezTo>
                  <a:pt x="4160" y="0"/>
                  <a:pt x="4160" y="0"/>
                  <a:pt x="4160" y="0"/>
                </a:cubicBezTo>
                <a:cubicBezTo>
                  <a:pt x="0" y="0"/>
                  <a:pt x="0" y="0"/>
                  <a:pt x="0" y="0"/>
                </a:cubicBezTo>
                <a:cubicBezTo>
                  <a:pt x="0" y="1741"/>
                  <a:pt x="0" y="1741"/>
                  <a:pt x="0" y="1741"/>
                </a:cubicBezTo>
                <a:cubicBezTo>
                  <a:pt x="492" y="1830"/>
                  <a:pt x="1001" y="1864"/>
                  <a:pt x="1522" y="1834"/>
                </a:cubicBezTo>
                <a:cubicBezTo>
                  <a:pt x="2475" y="1781"/>
                  <a:pt x="3367" y="1523"/>
                  <a:pt x="4160" y="1106"/>
                </a:cubicBezTo>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nl-NL" sz="2400"/>
          </a:p>
        </p:txBody>
      </p:sp>
      <p:sp>
        <p:nvSpPr>
          <p:cNvPr id="2" name="Titel 1"/>
          <p:cNvSpPr>
            <a:spLocks noGrp="1"/>
          </p:cNvSpPr>
          <p:nvPr>
            <p:ph type="ctrTitle" hasCustomPrompt="1"/>
          </p:nvPr>
        </p:nvSpPr>
        <p:spPr>
          <a:xfrm>
            <a:off x="387351" y="801514"/>
            <a:ext cx="11165288" cy="2335385"/>
          </a:xfrm>
        </p:spPr>
        <p:txBody>
          <a:bodyPr lIns="54000" anchor="t" anchorCtr="0">
            <a:noAutofit/>
          </a:bodyPr>
          <a:lstStyle>
            <a:lvl1pPr>
              <a:lnSpc>
                <a:spcPts val="5600"/>
              </a:lnSpc>
              <a:defRPr sz="5067" b="1">
                <a:solidFill>
                  <a:schemeClr val="bg1"/>
                </a:solidFill>
              </a:defRPr>
            </a:lvl1pPr>
          </a:lstStyle>
          <a:p>
            <a:r>
              <a:rPr lang="en-US"/>
              <a:t>Titelstijl van model bewerken</a:t>
            </a:r>
            <a:endParaRPr lang="nl-NL"/>
          </a:p>
        </p:txBody>
      </p:sp>
      <p:sp>
        <p:nvSpPr>
          <p:cNvPr id="3" name="Subtitel 2"/>
          <p:cNvSpPr>
            <a:spLocks noGrp="1"/>
          </p:cNvSpPr>
          <p:nvPr>
            <p:ph type="subTitle" idx="1"/>
          </p:nvPr>
        </p:nvSpPr>
        <p:spPr>
          <a:xfrm>
            <a:off x="410763" y="482063"/>
            <a:ext cx="11165288" cy="227967"/>
          </a:xfrm>
        </p:spPr>
        <p:txBody>
          <a:bodyPr tIns="36000" bIns="36000" anchor="ctr" anchorCtr="0">
            <a:noAutofit/>
          </a:bodyPr>
          <a:lstStyle>
            <a:lvl1pPr marL="0" indent="0" algn="l">
              <a:lnSpc>
                <a:spcPts val="2000"/>
              </a:lnSpc>
              <a:spcBef>
                <a:spcPts val="0"/>
              </a:spcBef>
              <a:buNone/>
              <a:defRPr sz="14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a:t>Klik om de ondertitelstijl van het model te bewerken</a:t>
            </a:r>
          </a:p>
        </p:txBody>
      </p:sp>
      <p:sp>
        <p:nvSpPr>
          <p:cNvPr id="23" name="Tijdelijke aanduiding voor tekst 22"/>
          <p:cNvSpPr>
            <a:spLocks noGrp="1"/>
          </p:cNvSpPr>
          <p:nvPr>
            <p:ph type="body" sz="quarter" idx="11"/>
          </p:nvPr>
        </p:nvSpPr>
        <p:spPr>
          <a:xfrm>
            <a:off x="387351" y="3304043"/>
            <a:ext cx="11165288" cy="1278631"/>
          </a:xfrm>
        </p:spPr>
        <p:txBody>
          <a:bodyPr lIns="36000" tIns="0"/>
          <a:lstStyle>
            <a:lvl1pPr marL="0" indent="0">
              <a:lnSpc>
                <a:spcPts val="4267"/>
              </a:lnSpc>
              <a:spcBef>
                <a:spcPts val="0"/>
              </a:spcBef>
              <a:buNone/>
              <a:defRPr sz="4000">
                <a:solidFill>
                  <a:schemeClr val="bg1"/>
                </a:solidFill>
              </a:defRPr>
            </a:lvl1pPr>
            <a:lvl2pPr marL="479988" indent="0">
              <a:lnSpc>
                <a:spcPts val="6133"/>
              </a:lnSpc>
              <a:spcBef>
                <a:spcPts val="0"/>
              </a:spcBef>
              <a:buNone/>
              <a:defRPr sz="5333"/>
            </a:lvl2pPr>
            <a:lvl3pPr marL="960943" indent="0">
              <a:lnSpc>
                <a:spcPts val="6133"/>
              </a:lnSpc>
              <a:spcBef>
                <a:spcPts val="0"/>
              </a:spcBef>
              <a:buNone/>
              <a:defRPr sz="5333"/>
            </a:lvl3pPr>
            <a:lvl4pPr marL="1555710" indent="0">
              <a:lnSpc>
                <a:spcPts val="6133"/>
              </a:lnSpc>
              <a:spcBef>
                <a:spcPts val="0"/>
              </a:spcBef>
              <a:buNone/>
              <a:defRPr sz="5333"/>
            </a:lvl4pPr>
            <a:lvl5pPr marL="2438339" indent="0">
              <a:lnSpc>
                <a:spcPts val="6133"/>
              </a:lnSpc>
              <a:spcBef>
                <a:spcPts val="0"/>
              </a:spcBef>
              <a:buNone/>
              <a:defRPr sz="5333"/>
            </a:lvl5pPr>
          </a:lstStyle>
          <a:p>
            <a:pPr lvl="0"/>
            <a:r>
              <a:rPr lang="nl-NL"/>
              <a:t>Tekststijl van het model bewerken</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9285" y="5653617"/>
            <a:ext cx="2832000" cy="69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0788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p:spTree>
      <p:nvGrpSpPr>
        <p:cNvPr id="1" name=""/>
        <p:cNvGrpSpPr/>
        <p:nvPr/>
      </p:nvGrpSpPr>
      <p:grpSpPr>
        <a:xfrm>
          <a:off x="0" y="0"/>
          <a:ext cx="0" cy="0"/>
          <a:chOff x="0" y="0"/>
          <a:chExt cx="0" cy="0"/>
        </a:xfrm>
      </p:grpSpPr>
      <p:sp>
        <p:nvSpPr>
          <p:cNvPr id="21" name="Freeform 6"/>
          <p:cNvSpPr>
            <a:spLocks/>
          </p:cNvSpPr>
          <p:nvPr userDrawn="1"/>
        </p:nvSpPr>
        <p:spPr bwMode="auto">
          <a:xfrm>
            <a:off x="0" y="0"/>
            <a:ext cx="12194117" cy="5463117"/>
          </a:xfrm>
          <a:custGeom>
            <a:avLst/>
            <a:gdLst>
              <a:gd name="T0" fmla="*/ 4160 w 4160"/>
              <a:gd name="T1" fmla="*/ 1106 h 1864"/>
              <a:gd name="T2" fmla="*/ 4160 w 4160"/>
              <a:gd name="T3" fmla="*/ 0 h 1864"/>
              <a:gd name="T4" fmla="*/ 0 w 4160"/>
              <a:gd name="T5" fmla="*/ 0 h 1864"/>
              <a:gd name="T6" fmla="*/ 0 w 4160"/>
              <a:gd name="T7" fmla="*/ 1741 h 1864"/>
              <a:gd name="T8" fmla="*/ 1522 w 4160"/>
              <a:gd name="T9" fmla="*/ 1834 h 1864"/>
              <a:gd name="T10" fmla="*/ 4160 w 4160"/>
              <a:gd name="T11" fmla="*/ 1106 h 1864"/>
            </a:gdLst>
            <a:ahLst/>
            <a:cxnLst>
              <a:cxn ang="0">
                <a:pos x="T0" y="T1"/>
              </a:cxn>
              <a:cxn ang="0">
                <a:pos x="T2" y="T3"/>
              </a:cxn>
              <a:cxn ang="0">
                <a:pos x="T4" y="T5"/>
              </a:cxn>
              <a:cxn ang="0">
                <a:pos x="T6" y="T7"/>
              </a:cxn>
              <a:cxn ang="0">
                <a:pos x="T8" y="T9"/>
              </a:cxn>
              <a:cxn ang="0">
                <a:pos x="T10" y="T11"/>
              </a:cxn>
            </a:cxnLst>
            <a:rect l="0" t="0" r="r" b="b"/>
            <a:pathLst>
              <a:path w="4160" h="1864">
                <a:moveTo>
                  <a:pt x="4160" y="1106"/>
                </a:moveTo>
                <a:cubicBezTo>
                  <a:pt x="4160" y="0"/>
                  <a:pt x="4160" y="0"/>
                  <a:pt x="4160" y="0"/>
                </a:cubicBezTo>
                <a:cubicBezTo>
                  <a:pt x="0" y="0"/>
                  <a:pt x="0" y="0"/>
                  <a:pt x="0" y="0"/>
                </a:cubicBezTo>
                <a:cubicBezTo>
                  <a:pt x="0" y="1741"/>
                  <a:pt x="0" y="1741"/>
                  <a:pt x="0" y="1741"/>
                </a:cubicBezTo>
                <a:cubicBezTo>
                  <a:pt x="492" y="1830"/>
                  <a:pt x="1001" y="1864"/>
                  <a:pt x="1522" y="1834"/>
                </a:cubicBezTo>
                <a:cubicBezTo>
                  <a:pt x="2475" y="1781"/>
                  <a:pt x="3367" y="1523"/>
                  <a:pt x="4160" y="1106"/>
                </a:cubicBezTo>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nl-NL" sz="2400"/>
          </a:p>
        </p:txBody>
      </p:sp>
      <p:sp>
        <p:nvSpPr>
          <p:cNvPr id="2" name="Titel 1"/>
          <p:cNvSpPr>
            <a:spLocks noGrp="1"/>
          </p:cNvSpPr>
          <p:nvPr>
            <p:ph type="ctrTitle" hasCustomPrompt="1"/>
          </p:nvPr>
        </p:nvSpPr>
        <p:spPr>
          <a:xfrm>
            <a:off x="387351" y="801514"/>
            <a:ext cx="11165288" cy="2335385"/>
          </a:xfrm>
        </p:spPr>
        <p:txBody>
          <a:bodyPr lIns="54000" anchor="t" anchorCtr="0">
            <a:noAutofit/>
          </a:bodyPr>
          <a:lstStyle>
            <a:lvl1pPr>
              <a:lnSpc>
                <a:spcPts val="5600"/>
              </a:lnSpc>
              <a:defRPr sz="5067" b="1">
                <a:solidFill>
                  <a:schemeClr val="bg1"/>
                </a:solidFill>
              </a:defRPr>
            </a:lvl1pPr>
          </a:lstStyle>
          <a:p>
            <a:r>
              <a:rPr lang="en-US"/>
              <a:t>Titelstijl van model bewerken</a:t>
            </a:r>
            <a:endParaRPr lang="nl-NL"/>
          </a:p>
        </p:txBody>
      </p:sp>
      <p:sp>
        <p:nvSpPr>
          <p:cNvPr id="3" name="Subtitel 2"/>
          <p:cNvSpPr>
            <a:spLocks noGrp="1"/>
          </p:cNvSpPr>
          <p:nvPr>
            <p:ph type="subTitle" idx="1"/>
          </p:nvPr>
        </p:nvSpPr>
        <p:spPr>
          <a:xfrm>
            <a:off x="410763" y="482063"/>
            <a:ext cx="11165288" cy="227967"/>
          </a:xfrm>
        </p:spPr>
        <p:txBody>
          <a:bodyPr tIns="36000" bIns="36000" anchor="ctr" anchorCtr="0">
            <a:noAutofit/>
          </a:bodyPr>
          <a:lstStyle>
            <a:lvl1pPr marL="0" indent="0" algn="l">
              <a:lnSpc>
                <a:spcPts val="2000"/>
              </a:lnSpc>
              <a:spcBef>
                <a:spcPts val="0"/>
              </a:spcBef>
              <a:buNone/>
              <a:defRPr sz="14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a:t>Klik om de ondertitelstijl van het model te bewerken</a:t>
            </a:r>
          </a:p>
        </p:txBody>
      </p:sp>
      <p:sp>
        <p:nvSpPr>
          <p:cNvPr id="23" name="Tijdelijke aanduiding voor tekst 22"/>
          <p:cNvSpPr>
            <a:spLocks noGrp="1"/>
          </p:cNvSpPr>
          <p:nvPr>
            <p:ph type="body" sz="quarter" idx="11"/>
          </p:nvPr>
        </p:nvSpPr>
        <p:spPr>
          <a:xfrm>
            <a:off x="387351" y="3304043"/>
            <a:ext cx="11165288" cy="1278631"/>
          </a:xfrm>
        </p:spPr>
        <p:txBody>
          <a:bodyPr lIns="36000" tIns="0"/>
          <a:lstStyle>
            <a:lvl1pPr marL="0" indent="0">
              <a:lnSpc>
                <a:spcPts val="4267"/>
              </a:lnSpc>
              <a:spcBef>
                <a:spcPts val="0"/>
              </a:spcBef>
              <a:buNone/>
              <a:defRPr sz="4000">
                <a:solidFill>
                  <a:schemeClr val="bg1"/>
                </a:solidFill>
              </a:defRPr>
            </a:lvl1pPr>
            <a:lvl2pPr marL="479988" indent="0">
              <a:lnSpc>
                <a:spcPts val="6133"/>
              </a:lnSpc>
              <a:spcBef>
                <a:spcPts val="0"/>
              </a:spcBef>
              <a:buNone/>
              <a:defRPr sz="5333"/>
            </a:lvl2pPr>
            <a:lvl3pPr marL="960943" indent="0">
              <a:lnSpc>
                <a:spcPts val="6133"/>
              </a:lnSpc>
              <a:spcBef>
                <a:spcPts val="0"/>
              </a:spcBef>
              <a:buNone/>
              <a:defRPr sz="5333"/>
            </a:lvl3pPr>
            <a:lvl4pPr marL="1555710" indent="0">
              <a:lnSpc>
                <a:spcPts val="6133"/>
              </a:lnSpc>
              <a:spcBef>
                <a:spcPts val="0"/>
              </a:spcBef>
              <a:buNone/>
              <a:defRPr sz="5333"/>
            </a:lvl4pPr>
            <a:lvl5pPr marL="2438339" indent="0">
              <a:lnSpc>
                <a:spcPts val="6133"/>
              </a:lnSpc>
              <a:spcBef>
                <a:spcPts val="0"/>
              </a:spcBef>
              <a:buNone/>
              <a:defRPr sz="5333"/>
            </a:lvl5pPr>
          </a:lstStyle>
          <a:p>
            <a:pPr lvl="0"/>
            <a:r>
              <a:rPr lang="nl-NL"/>
              <a:t>Tekststijl van het model bewerken</a:t>
            </a:r>
          </a:p>
        </p:txBody>
      </p:sp>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59285" y="5653617"/>
            <a:ext cx="2832000" cy="69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27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
    <p:spTree>
      <p:nvGrpSpPr>
        <p:cNvPr id="1" name=""/>
        <p:cNvGrpSpPr/>
        <p:nvPr/>
      </p:nvGrpSpPr>
      <p:grpSpPr>
        <a:xfrm>
          <a:off x="0" y="0"/>
          <a:ext cx="0" cy="0"/>
          <a:chOff x="0" y="0"/>
          <a:chExt cx="0" cy="0"/>
        </a:xfrm>
      </p:grpSpPr>
      <p:pic>
        <p:nvPicPr>
          <p:cNvPr id="5" name="Afbeelding 4"/>
          <p:cNvPicPr>
            <a:picLocks noChangeAspect="1"/>
          </p:cNvPicPr>
          <p:nvPr userDrawn="1"/>
        </p:nvPicPr>
        <p:blipFill rotWithShape="1">
          <a:blip r:embed="rId2">
            <a:extLst>
              <a:ext uri="{28A0092B-C50C-407E-A947-70E740481C1C}">
                <a14:useLocalDpi xmlns:a14="http://schemas.microsoft.com/office/drawing/2010/main" val="0"/>
              </a:ext>
            </a:extLst>
          </a:blip>
          <a:srcRect l="20802" t="21268" b="11893"/>
          <a:stretch/>
        </p:blipFill>
        <p:spPr>
          <a:xfrm>
            <a:off x="1" y="0"/>
            <a:ext cx="12192001" cy="6858000"/>
          </a:xfrm>
          <a:prstGeom prst="rect">
            <a:avLst/>
          </a:prstGeom>
          <a:noFill/>
          <a:ln>
            <a:noFill/>
          </a:ln>
        </p:spPr>
      </p:pic>
      <p:grpSp>
        <p:nvGrpSpPr>
          <p:cNvPr id="3" name="Groep 2"/>
          <p:cNvGrpSpPr/>
          <p:nvPr userDrawn="1"/>
        </p:nvGrpSpPr>
        <p:grpSpPr>
          <a:xfrm>
            <a:off x="-1221" y="0"/>
            <a:ext cx="12193221" cy="6883301"/>
            <a:chOff x="-916" y="0"/>
            <a:chExt cx="9144916" cy="5162476"/>
          </a:xfrm>
        </p:grpSpPr>
        <p:sp>
          <p:nvSpPr>
            <p:cNvPr id="14" name="Rechthoek 13"/>
            <p:cNvSpPr/>
            <p:nvPr userDrawn="1"/>
          </p:nvSpPr>
          <p:spPr>
            <a:xfrm>
              <a:off x="0" y="0"/>
              <a:ext cx="9144000" cy="4342316"/>
            </a:xfrm>
            <a:prstGeom prst="rect">
              <a:avLst/>
            </a:prstGeom>
            <a:gradFill>
              <a:gsLst>
                <a:gs pos="0">
                  <a:schemeClr val="tx1">
                    <a:alpha val="50000"/>
                    <a:lumMod val="80000"/>
                  </a:schemeClr>
                </a:gs>
                <a:gs pos="100000">
                  <a:schemeClr val="tx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solidFill>
                  <a:prstClr val="white"/>
                </a:solidFill>
              </a:endParaRPr>
            </a:p>
          </p:txBody>
        </p:sp>
        <p:sp>
          <p:nvSpPr>
            <p:cNvPr id="26" name="Freeform 6"/>
            <p:cNvSpPr>
              <a:spLocks/>
            </p:cNvSpPr>
            <p:nvPr userDrawn="1"/>
          </p:nvSpPr>
          <p:spPr bwMode="auto">
            <a:xfrm>
              <a:off x="-916" y="2430807"/>
              <a:ext cx="9144915" cy="2731669"/>
            </a:xfrm>
            <a:custGeom>
              <a:avLst/>
              <a:gdLst>
                <a:gd name="T0" fmla="*/ 4160 w 4160"/>
                <a:gd name="T1" fmla="*/ 1106 h 1864"/>
                <a:gd name="T2" fmla="*/ 4160 w 4160"/>
                <a:gd name="T3" fmla="*/ 0 h 1864"/>
                <a:gd name="T4" fmla="*/ 0 w 4160"/>
                <a:gd name="T5" fmla="*/ 0 h 1864"/>
                <a:gd name="T6" fmla="*/ 0 w 4160"/>
                <a:gd name="T7" fmla="*/ 1741 h 1864"/>
                <a:gd name="T8" fmla="*/ 1522 w 4160"/>
                <a:gd name="T9" fmla="*/ 1834 h 1864"/>
                <a:gd name="T10" fmla="*/ 4160 w 4160"/>
                <a:gd name="T11" fmla="*/ 1106 h 1864"/>
                <a:gd name="connsiteX0" fmla="*/ 10000 w 10000"/>
                <a:gd name="connsiteY0" fmla="*/ 5933 h 9896"/>
                <a:gd name="connsiteX1" fmla="*/ 10000 w 10000"/>
                <a:gd name="connsiteY1" fmla="*/ 0 h 9896"/>
                <a:gd name="connsiteX2" fmla="*/ 0 w 10000"/>
                <a:gd name="connsiteY2" fmla="*/ 0 h 9896"/>
                <a:gd name="connsiteX3" fmla="*/ 0 w 10000"/>
                <a:gd name="connsiteY3" fmla="*/ 9340 h 9896"/>
                <a:gd name="connsiteX4" fmla="*/ 3659 w 10000"/>
                <a:gd name="connsiteY4" fmla="*/ 9839 h 9896"/>
                <a:gd name="connsiteX5" fmla="*/ 10000 w 10000"/>
                <a:gd name="connsiteY5" fmla="*/ 5933 h 9896"/>
                <a:gd name="connsiteX6" fmla="*/ 10000 w 10000"/>
                <a:gd name="connsiteY6" fmla="*/ 5933 h 9896"/>
                <a:gd name="connsiteX0" fmla="*/ 0 w 10000"/>
                <a:gd name="connsiteY0" fmla="*/ 0 h 10000"/>
                <a:gd name="connsiteX1" fmla="*/ 0 w 10000"/>
                <a:gd name="connsiteY1" fmla="*/ 9438 h 10000"/>
                <a:gd name="connsiteX2" fmla="*/ 3659 w 10000"/>
                <a:gd name="connsiteY2" fmla="*/ 9942 h 10000"/>
                <a:gd name="connsiteX3" fmla="*/ 10000 w 10000"/>
                <a:gd name="connsiteY3" fmla="*/ 5995 h 10000"/>
                <a:gd name="connsiteX4" fmla="*/ 10000 w 10000"/>
                <a:gd name="connsiteY4" fmla="*/ 5995 h 10000"/>
                <a:gd name="connsiteX5" fmla="*/ 10000 w 10000"/>
                <a:gd name="connsiteY5" fmla="*/ 0 h 10000"/>
                <a:gd name="connsiteX6" fmla="*/ 100 w 10000"/>
                <a:gd name="connsiteY6" fmla="*/ 226 h 10000"/>
                <a:gd name="connsiteX0" fmla="*/ 5 w 10005"/>
                <a:gd name="connsiteY0" fmla="*/ 0 h 10000"/>
                <a:gd name="connsiteX1" fmla="*/ 0 w 10005"/>
                <a:gd name="connsiteY1" fmla="*/ 4569 h 10000"/>
                <a:gd name="connsiteX2" fmla="*/ 5 w 10005"/>
                <a:gd name="connsiteY2" fmla="*/ 9438 h 10000"/>
                <a:gd name="connsiteX3" fmla="*/ 3664 w 10005"/>
                <a:gd name="connsiteY3" fmla="*/ 9942 h 10000"/>
                <a:gd name="connsiteX4" fmla="*/ 10005 w 10005"/>
                <a:gd name="connsiteY4" fmla="*/ 5995 h 10000"/>
                <a:gd name="connsiteX5" fmla="*/ 10005 w 10005"/>
                <a:gd name="connsiteY5" fmla="*/ 5995 h 10000"/>
                <a:gd name="connsiteX6" fmla="*/ 10005 w 10005"/>
                <a:gd name="connsiteY6" fmla="*/ 0 h 10000"/>
                <a:gd name="connsiteX7" fmla="*/ 105 w 10005"/>
                <a:gd name="connsiteY7" fmla="*/ 226 h 10000"/>
                <a:gd name="connsiteX0" fmla="*/ 5 w 10005"/>
                <a:gd name="connsiteY0" fmla="*/ 0 h 10000"/>
                <a:gd name="connsiteX1" fmla="*/ 0 w 10005"/>
                <a:gd name="connsiteY1" fmla="*/ 4569 h 10000"/>
                <a:gd name="connsiteX2" fmla="*/ 5 w 10005"/>
                <a:gd name="connsiteY2" fmla="*/ 9438 h 10000"/>
                <a:gd name="connsiteX3" fmla="*/ 3664 w 10005"/>
                <a:gd name="connsiteY3" fmla="*/ 9942 h 10000"/>
                <a:gd name="connsiteX4" fmla="*/ 10005 w 10005"/>
                <a:gd name="connsiteY4" fmla="*/ 5995 h 10000"/>
                <a:gd name="connsiteX5" fmla="*/ 10005 w 10005"/>
                <a:gd name="connsiteY5" fmla="*/ 5995 h 10000"/>
                <a:gd name="connsiteX6" fmla="*/ 10005 w 10005"/>
                <a:gd name="connsiteY6" fmla="*/ 0 h 10000"/>
                <a:gd name="connsiteX0" fmla="*/ 0 w 10010"/>
                <a:gd name="connsiteY0" fmla="*/ 12732 h 12874"/>
                <a:gd name="connsiteX1" fmla="*/ 5 w 10010"/>
                <a:gd name="connsiteY1" fmla="*/ 4569 h 12874"/>
                <a:gd name="connsiteX2" fmla="*/ 10 w 10010"/>
                <a:gd name="connsiteY2" fmla="*/ 9438 h 12874"/>
                <a:gd name="connsiteX3" fmla="*/ 3669 w 10010"/>
                <a:gd name="connsiteY3" fmla="*/ 9942 h 12874"/>
                <a:gd name="connsiteX4" fmla="*/ 10010 w 10010"/>
                <a:gd name="connsiteY4" fmla="*/ 5995 h 12874"/>
                <a:gd name="connsiteX5" fmla="*/ 10010 w 10010"/>
                <a:gd name="connsiteY5" fmla="*/ 5995 h 12874"/>
                <a:gd name="connsiteX6" fmla="*/ 10010 w 10010"/>
                <a:gd name="connsiteY6" fmla="*/ 0 h 12874"/>
                <a:gd name="connsiteX0" fmla="*/ 263 w 10273"/>
                <a:gd name="connsiteY0" fmla="*/ 12732 h 12732"/>
                <a:gd name="connsiteX1" fmla="*/ 273 w 10273"/>
                <a:gd name="connsiteY1" fmla="*/ 9438 h 12732"/>
                <a:gd name="connsiteX2" fmla="*/ 3932 w 10273"/>
                <a:gd name="connsiteY2" fmla="*/ 9942 h 12732"/>
                <a:gd name="connsiteX3" fmla="*/ 10273 w 10273"/>
                <a:gd name="connsiteY3" fmla="*/ 5995 h 12732"/>
                <a:gd name="connsiteX4" fmla="*/ 10273 w 10273"/>
                <a:gd name="connsiteY4" fmla="*/ 5995 h 12732"/>
                <a:gd name="connsiteX5" fmla="*/ 10273 w 10273"/>
                <a:gd name="connsiteY5" fmla="*/ 0 h 12732"/>
                <a:gd name="connsiteX0" fmla="*/ 0 w 10010"/>
                <a:gd name="connsiteY0" fmla="*/ 12732 h 12732"/>
                <a:gd name="connsiteX1" fmla="*/ 10 w 10010"/>
                <a:gd name="connsiteY1" fmla="*/ 9438 h 12732"/>
                <a:gd name="connsiteX2" fmla="*/ 3669 w 10010"/>
                <a:gd name="connsiteY2" fmla="*/ 9942 h 12732"/>
                <a:gd name="connsiteX3" fmla="*/ 10010 w 10010"/>
                <a:gd name="connsiteY3" fmla="*/ 5995 h 12732"/>
                <a:gd name="connsiteX4" fmla="*/ 10010 w 10010"/>
                <a:gd name="connsiteY4" fmla="*/ 5995 h 12732"/>
                <a:gd name="connsiteX5" fmla="*/ 10010 w 10010"/>
                <a:gd name="connsiteY5" fmla="*/ 0 h 12732"/>
                <a:gd name="connsiteX0" fmla="*/ 0 w 10010"/>
                <a:gd name="connsiteY0" fmla="*/ 6737 h 6737"/>
                <a:gd name="connsiteX1" fmla="*/ 10 w 10010"/>
                <a:gd name="connsiteY1" fmla="*/ 3443 h 6737"/>
                <a:gd name="connsiteX2" fmla="*/ 3669 w 10010"/>
                <a:gd name="connsiteY2" fmla="*/ 3947 h 6737"/>
                <a:gd name="connsiteX3" fmla="*/ 10010 w 10010"/>
                <a:gd name="connsiteY3" fmla="*/ 0 h 6737"/>
                <a:gd name="connsiteX4" fmla="*/ 10010 w 10010"/>
                <a:gd name="connsiteY4" fmla="*/ 0 h 6737"/>
                <a:gd name="connsiteX5" fmla="*/ 10010 w 10010"/>
                <a:gd name="connsiteY5" fmla="*/ 6690 h 6737"/>
                <a:gd name="connsiteX0" fmla="*/ 564 w 10564"/>
                <a:gd name="connsiteY0" fmla="*/ 10000 h 10000"/>
                <a:gd name="connsiteX1" fmla="*/ 574 w 10564"/>
                <a:gd name="connsiteY1" fmla="*/ 5111 h 10000"/>
                <a:gd name="connsiteX2" fmla="*/ 4229 w 10564"/>
                <a:gd name="connsiteY2" fmla="*/ 5859 h 10000"/>
                <a:gd name="connsiteX3" fmla="*/ 10564 w 10564"/>
                <a:gd name="connsiteY3" fmla="*/ 0 h 10000"/>
                <a:gd name="connsiteX4" fmla="*/ 10564 w 10564"/>
                <a:gd name="connsiteY4" fmla="*/ 0 h 10000"/>
                <a:gd name="connsiteX5" fmla="*/ 10564 w 10564"/>
                <a:gd name="connsiteY5" fmla="*/ 9930 h 10000"/>
                <a:gd name="connsiteX0" fmla="*/ 595 w 10595"/>
                <a:gd name="connsiteY0" fmla="*/ 10000 h 10000"/>
                <a:gd name="connsiteX1" fmla="*/ 605 w 10595"/>
                <a:gd name="connsiteY1" fmla="*/ 5111 h 10000"/>
                <a:gd name="connsiteX2" fmla="*/ 4260 w 10595"/>
                <a:gd name="connsiteY2" fmla="*/ 5859 h 10000"/>
                <a:gd name="connsiteX3" fmla="*/ 10595 w 10595"/>
                <a:gd name="connsiteY3" fmla="*/ 0 h 10000"/>
                <a:gd name="connsiteX4" fmla="*/ 10595 w 10595"/>
                <a:gd name="connsiteY4" fmla="*/ 0 h 10000"/>
                <a:gd name="connsiteX5" fmla="*/ 10595 w 10595"/>
                <a:gd name="connsiteY5" fmla="*/ 9930 h 10000"/>
                <a:gd name="connsiteX0" fmla="*/ 595 w 10595"/>
                <a:gd name="connsiteY0" fmla="*/ 10000 h 10000"/>
                <a:gd name="connsiteX1" fmla="*/ 605 w 10595"/>
                <a:gd name="connsiteY1" fmla="*/ 5111 h 10000"/>
                <a:gd name="connsiteX2" fmla="*/ 4260 w 10595"/>
                <a:gd name="connsiteY2" fmla="*/ 5859 h 10000"/>
                <a:gd name="connsiteX3" fmla="*/ 10595 w 10595"/>
                <a:gd name="connsiteY3" fmla="*/ 0 h 10000"/>
                <a:gd name="connsiteX4" fmla="*/ 10595 w 10595"/>
                <a:gd name="connsiteY4" fmla="*/ 0 h 10000"/>
                <a:gd name="connsiteX5" fmla="*/ 10595 w 10595"/>
                <a:gd name="connsiteY5" fmla="*/ 9930 h 10000"/>
                <a:gd name="connsiteX0" fmla="*/ 0 w 10000"/>
                <a:gd name="connsiteY0" fmla="*/ 10000 h 10000"/>
                <a:gd name="connsiteX1" fmla="*/ 10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5 w 10005"/>
                <a:gd name="connsiteY0" fmla="*/ 10000 h 10000"/>
                <a:gd name="connsiteX1" fmla="*/ 0 w 10005"/>
                <a:gd name="connsiteY1" fmla="*/ 5111 h 10000"/>
                <a:gd name="connsiteX2" fmla="*/ 3670 w 10005"/>
                <a:gd name="connsiteY2" fmla="*/ 5859 h 10000"/>
                <a:gd name="connsiteX3" fmla="*/ 10005 w 10005"/>
                <a:gd name="connsiteY3" fmla="*/ 0 h 10000"/>
                <a:gd name="connsiteX4" fmla="*/ 10005 w 10005"/>
                <a:gd name="connsiteY4" fmla="*/ 0 h 10000"/>
                <a:gd name="connsiteX5" fmla="*/ 10005 w 10005"/>
                <a:gd name="connsiteY5" fmla="*/ 9930 h 10000"/>
                <a:gd name="connsiteX0" fmla="*/ 0 w 10000"/>
                <a:gd name="connsiteY0" fmla="*/ 10000 h 10000"/>
                <a:gd name="connsiteX1" fmla="*/ 2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3 w 10003"/>
                <a:gd name="connsiteY0" fmla="*/ 10000 h 10000"/>
                <a:gd name="connsiteX1" fmla="*/ 0 w 10003"/>
                <a:gd name="connsiteY1" fmla="*/ 5095 h 10000"/>
                <a:gd name="connsiteX2" fmla="*/ 3668 w 10003"/>
                <a:gd name="connsiteY2" fmla="*/ 5859 h 10000"/>
                <a:gd name="connsiteX3" fmla="*/ 10003 w 10003"/>
                <a:gd name="connsiteY3" fmla="*/ 0 h 10000"/>
                <a:gd name="connsiteX4" fmla="*/ 10003 w 10003"/>
                <a:gd name="connsiteY4" fmla="*/ 0 h 10000"/>
                <a:gd name="connsiteX5" fmla="*/ 10003 w 10003"/>
                <a:gd name="connsiteY5" fmla="*/ 9930 h 10000"/>
                <a:gd name="connsiteX0" fmla="*/ 0 w 10000"/>
                <a:gd name="connsiteY0" fmla="*/ 10000 h 10000"/>
                <a:gd name="connsiteX1" fmla="*/ 2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0 w 10000"/>
                <a:gd name="connsiteY0" fmla="*/ 10000 h 10000"/>
                <a:gd name="connsiteX1" fmla="*/ 2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7 w 10007"/>
                <a:gd name="connsiteY0" fmla="*/ 10000 h 10000"/>
                <a:gd name="connsiteX1" fmla="*/ 0 w 10007"/>
                <a:gd name="connsiteY1" fmla="*/ 5127 h 10000"/>
                <a:gd name="connsiteX2" fmla="*/ 3672 w 10007"/>
                <a:gd name="connsiteY2" fmla="*/ 5859 h 10000"/>
                <a:gd name="connsiteX3" fmla="*/ 10007 w 10007"/>
                <a:gd name="connsiteY3" fmla="*/ 0 h 10000"/>
                <a:gd name="connsiteX4" fmla="*/ 10007 w 10007"/>
                <a:gd name="connsiteY4" fmla="*/ 0 h 10000"/>
                <a:gd name="connsiteX5" fmla="*/ 10007 w 10007"/>
                <a:gd name="connsiteY5" fmla="*/ 9930 h 10000"/>
                <a:gd name="connsiteX0" fmla="*/ 7 w 10007"/>
                <a:gd name="connsiteY0" fmla="*/ 10000 h 10000"/>
                <a:gd name="connsiteX1" fmla="*/ 0 w 10007"/>
                <a:gd name="connsiteY1" fmla="*/ 5111 h 10000"/>
                <a:gd name="connsiteX2" fmla="*/ 3672 w 10007"/>
                <a:gd name="connsiteY2" fmla="*/ 5859 h 10000"/>
                <a:gd name="connsiteX3" fmla="*/ 10007 w 10007"/>
                <a:gd name="connsiteY3" fmla="*/ 0 h 10000"/>
                <a:gd name="connsiteX4" fmla="*/ 10007 w 10007"/>
                <a:gd name="connsiteY4" fmla="*/ 0 h 10000"/>
                <a:gd name="connsiteX5" fmla="*/ 10007 w 10007"/>
                <a:gd name="connsiteY5" fmla="*/ 9930 h 10000"/>
                <a:gd name="connsiteX0" fmla="*/ 3 w 10003"/>
                <a:gd name="connsiteY0" fmla="*/ 10000 h 10000"/>
                <a:gd name="connsiteX1" fmla="*/ 1 w 10003"/>
                <a:gd name="connsiteY1" fmla="*/ 5111 h 10000"/>
                <a:gd name="connsiteX2" fmla="*/ 3668 w 10003"/>
                <a:gd name="connsiteY2" fmla="*/ 5859 h 10000"/>
                <a:gd name="connsiteX3" fmla="*/ 10003 w 10003"/>
                <a:gd name="connsiteY3" fmla="*/ 0 h 10000"/>
                <a:gd name="connsiteX4" fmla="*/ 10003 w 10003"/>
                <a:gd name="connsiteY4" fmla="*/ 0 h 10000"/>
                <a:gd name="connsiteX5" fmla="*/ 10003 w 10003"/>
                <a:gd name="connsiteY5" fmla="*/ 9930 h 10000"/>
                <a:gd name="connsiteX0" fmla="*/ 612 w 10612"/>
                <a:gd name="connsiteY0" fmla="*/ 10000 h 10000"/>
                <a:gd name="connsiteX1" fmla="*/ 610 w 10612"/>
                <a:gd name="connsiteY1" fmla="*/ 5111 h 10000"/>
                <a:gd name="connsiteX2" fmla="*/ 4277 w 10612"/>
                <a:gd name="connsiteY2" fmla="*/ 5859 h 10000"/>
                <a:gd name="connsiteX3" fmla="*/ 10612 w 10612"/>
                <a:gd name="connsiteY3" fmla="*/ 0 h 10000"/>
                <a:gd name="connsiteX4" fmla="*/ 10612 w 10612"/>
                <a:gd name="connsiteY4" fmla="*/ 0 h 10000"/>
                <a:gd name="connsiteX5" fmla="*/ 10612 w 10612"/>
                <a:gd name="connsiteY5" fmla="*/ 9930 h 10000"/>
                <a:gd name="connsiteX0" fmla="*/ 2 w 10002"/>
                <a:gd name="connsiteY0" fmla="*/ 10000 h 10000"/>
                <a:gd name="connsiteX1" fmla="*/ 0 w 10002"/>
                <a:gd name="connsiteY1" fmla="*/ 5111 h 10000"/>
                <a:gd name="connsiteX2" fmla="*/ 3667 w 10002"/>
                <a:gd name="connsiteY2" fmla="*/ 5859 h 10000"/>
                <a:gd name="connsiteX3" fmla="*/ 10002 w 10002"/>
                <a:gd name="connsiteY3" fmla="*/ 0 h 10000"/>
                <a:gd name="connsiteX4" fmla="*/ 10002 w 10002"/>
                <a:gd name="connsiteY4" fmla="*/ 0 h 10000"/>
                <a:gd name="connsiteX5" fmla="*/ 10002 w 10002"/>
                <a:gd name="connsiteY5" fmla="*/ 9930 h 10000"/>
                <a:gd name="connsiteX0" fmla="*/ 1 w 10001"/>
                <a:gd name="connsiteY0" fmla="*/ 10000 h 10000"/>
                <a:gd name="connsiteX1" fmla="*/ 4 w 10001"/>
                <a:gd name="connsiteY1" fmla="*/ 5111 h 10000"/>
                <a:gd name="connsiteX2" fmla="*/ 3666 w 10001"/>
                <a:gd name="connsiteY2" fmla="*/ 5859 h 10000"/>
                <a:gd name="connsiteX3" fmla="*/ 10001 w 10001"/>
                <a:gd name="connsiteY3" fmla="*/ 0 h 10000"/>
                <a:gd name="connsiteX4" fmla="*/ 10001 w 10001"/>
                <a:gd name="connsiteY4" fmla="*/ 0 h 10000"/>
                <a:gd name="connsiteX5" fmla="*/ 10001 w 10001"/>
                <a:gd name="connsiteY5" fmla="*/ 9930 h 10000"/>
                <a:gd name="connsiteX0" fmla="*/ 2 w 10002"/>
                <a:gd name="connsiteY0" fmla="*/ 10000 h 10000"/>
                <a:gd name="connsiteX1" fmla="*/ 0 w 10002"/>
                <a:gd name="connsiteY1" fmla="*/ 5111 h 10000"/>
                <a:gd name="connsiteX2" fmla="*/ 3667 w 10002"/>
                <a:gd name="connsiteY2" fmla="*/ 5859 h 10000"/>
                <a:gd name="connsiteX3" fmla="*/ 10002 w 10002"/>
                <a:gd name="connsiteY3" fmla="*/ 0 h 10000"/>
                <a:gd name="connsiteX4" fmla="*/ 10002 w 10002"/>
                <a:gd name="connsiteY4" fmla="*/ 0 h 10000"/>
                <a:gd name="connsiteX5" fmla="*/ 10002 w 10002"/>
                <a:gd name="connsiteY5" fmla="*/ 9930 h 10000"/>
                <a:gd name="connsiteX0" fmla="*/ 1 w 10001"/>
                <a:gd name="connsiteY0" fmla="*/ 10000 h 10000"/>
                <a:gd name="connsiteX1" fmla="*/ 2 w 10001"/>
                <a:gd name="connsiteY1" fmla="*/ 5111 h 10000"/>
                <a:gd name="connsiteX2" fmla="*/ 3666 w 10001"/>
                <a:gd name="connsiteY2" fmla="*/ 5859 h 10000"/>
                <a:gd name="connsiteX3" fmla="*/ 10001 w 10001"/>
                <a:gd name="connsiteY3" fmla="*/ 0 h 10000"/>
                <a:gd name="connsiteX4" fmla="*/ 10001 w 10001"/>
                <a:gd name="connsiteY4" fmla="*/ 0 h 10000"/>
                <a:gd name="connsiteX5" fmla="*/ 10001 w 10001"/>
                <a:gd name="connsiteY5" fmla="*/ 993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00">
                  <a:moveTo>
                    <a:pt x="1" y="10000"/>
                  </a:moveTo>
                  <a:cubicBezTo>
                    <a:pt x="0" y="8370"/>
                    <a:pt x="3" y="6741"/>
                    <a:pt x="2" y="5111"/>
                  </a:cubicBezTo>
                  <a:cubicBezTo>
                    <a:pt x="1098" y="5807"/>
                    <a:pt x="2363" y="6101"/>
                    <a:pt x="3666" y="5859"/>
                  </a:cubicBezTo>
                  <a:cubicBezTo>
                    <a:pt x="5955" y="5433"/>
                    <a:pt x="8097" y="3358"/>
                    <a:pt x="10001" y="0"/>
                  </a:cubicBezTo>
                  <a:lnTo>
                    <a:pt x="10001" y="0"/>
                  </a:lnTo>
                  <a:lnTo>
                    <a:pt x="10001" y="9930"/>
                  </a:ln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sz="2400"/>
            </a:p>
          </p:txBody>
        </p:sp>
        <p:pic>
          <p:nvPicPr>
            <p:cNvPr id="2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94464" y="4240213"/>
              <a:ext cx="2124000" cy="519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Titel 1"/>
          <p:cNvSpPr>
            <a:spLocks noGrp="1"/>
          </p:cNvSpPr>
          <p:nvPr userDrawn="1">
            <p:ph type="ctrTitle" hasCustomPrompt="1"/>
          </p:nvPr>
        </p:nvSpPr>
        <p:spPr>
          <a:xfrm>
            <a:off x="387350" y="396436"/>
            <a:ext cx="11372849" cy="1597176"/>
          </a:xfrm>
        </p:spPr>
        <p:txBody>
          <a:bodyPr lIns="54000" anchor="t" anchorCtr="0">
            <a:noAutofit/>
          </a:bodyPr>
          <a:lstStyle>
            <a:lvl1pPr>
              <a:lnSpc>
                <a:spcPts val="5600"/>
              </a:lnSpc>
              <a:defRPr sz="5067" b="1">
                <a:solidFill>
                  <a:schemeClr val="bg1"/>
                </a:solidFill>
              </a:defRPr>
            </a:lvl1pPr>
          </a:lstStyle>
          <a:p>
            <a:r>
              <a:rPr lang="en-US"/>
              <a:t>Titelstijl van model bewerken</a:t>
            </a:r>
            <a:endParaRPr lang="nl-NL"/>
          </a:p>
        </p:txBody>
      </p:sp>
      <p:sp>
        <p:nvSpPr>
          <p:cNvPr id="28" name="Tijdelijke aanduiding voor tekst 22"/>
          <p:cNvSpPr>
            <a:spLocks noGrp="1"/>
          </p:cNvSpPr>
          <p:nvPr userDrawn="1">
            <p:ph type="body" sz="quarter" idx="11"/>
          </p:nvPr>
        </p:nvSpPr>
        <p:spPr>
          <a:xfrm>
            <a:off x="387350" y="2192065"/>
            <a:ext cx="11372849" cy="1278631"/>
          </a:xfrm>
        </p:spPr>
        <p:txBody>
          <a:bodyPr lIns="36000" tIns="0"/>
          <a:lstStyle>
            <a:lvl1pPr marL="0" indent="0">
              <a:lnSpc>
                <a:spcPts val="4267"/>
              </a:lnSpc>
              <a:spcBef>
                <a:spcPts val="0"/>
              </a:spcBef>
              <a:buNone/>
              <a:defRPr sz="4000">
                <a:solidFill>
                  <a:schemeClr val="bg1"/>
                </a:solidFill>
              </a:defRPr>
            </a:lvl1pPr>
            <a:lvl2pPr marL="479988" indent="0">
              <a:lnSpc>
                <a:spcPts val="6133"/>
              </a:lnSpc>
              <a:spcBef>
                <a:spcPts val="0"/>
              </a:spcBef>
              <a:buNone/>
              <a:defRPr sz="5333"/>
            </a:lvl2pPr>
            <a:lvl3pPr marL="960943" indent="0">
              <a:lnSpc>
                <a:spcPts val="6133"/>
              </a:lnSpc>
              <a:spcBef>
                <a:spcPts val="0"/>
              </a:spcBef>
              <a:buNone/>
              <a:defRPr sz="5333"/>
            </a:lvl3pPr>
            <a:lvl4pPr marL="1555710" indent="0">
              <a:lnSpc>
                <a:spcPts val="6133"/>
              </a:lnSpc>
              <a:spcBef>
                <a:spcPts val="0"/>
              </a:spcBef>
              <a:buNone/>
              <a:defRPr sz="5333"/>
            </a:lvl4pPr>
            <a:lvl5pPr marL="2438339" indent="0">
              <a:lnSpc>
                <a:spcPts val="6133"/>
              </a:lnSpc>
              <a:spcBef>
                <a:spcPts val="0"/>
              </a:spcBef>
              <a:buNone/>
              <a:defRPr sz="5333"/>
            </a:lvl5pPr>
          </a:lstStyle>
          <a:p>
            <a:pPr lvl="0"/>
            <a:r>
              <a:rPr lang="nl-NL"/>
              <a:t>Tekststijl van het model bewerken</a:t>
            </a:r>
          </a:p>
        </p:txBody>
      </p:sp>
    </p:spTree>
    <p:extLst>
      <p:ext uri="{BB962C8B-B14F-4D97-AF65-F5344CB8AC3E}">
        <p14:creationId xmlns:p14="http://schemas.microsoft.com/office/powerpoint/2010/main" val="1074439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
    <p:bg>
      <p:bgPr>
        <a:solidFill>
          <a:schemeClr val="bg1">
            <a:lumMod val="85000"/>
          </a:schemeClr>
        </a:solidFill>
        <a:effectLst/>
      </p:bgPr>
    </p:bg>
    <p:spTree>
      <p:nvGrpSpPr>
        <p:cNvPr id="1" name=""/>
        <p:cNvGrpSpPr/>
        <p:nvPr/>
      </p:nvGrpSpPr>
      <p:grpSpPr>
        <a:xfrm>
          <a:off x="0" y="0"/>
          <a:ext cx="0" cy="0"/>
          <a:chOff x="0" y="0"/>
          <a:chExt cx="0" cy="0"/>
        </a:xfrm>
      </p:grpSpPr>
      <p:sp>
        <p:nvSpPr>
          <p:cNvPr id="4" name="Titel 1"/>
          <p:cNvSpPr>
            <a:spLocks noGrp="1"/>
          </p:cNvSpPr>
          <p:nvPr>
            <p:ph type="ctrTitle" hasCustomPrompt="1"/>
          </p:nvPr>
        </p:nvSpPr>
        <p:spPr>
          <a:xfrm>
            <a:off x="387350" y="396436"/>
            <a:ext cx="11372849" cy="1597176"/>
          </a:xfrm>
        </p:spPr>
        <p:txBody>
          <a:bodyPr lIns="54000" anchor="t" anchorCtr="0">
            <a:noAutofit/>
          </a:bodyPr>
          <a:lstStyle>
            <a:lvl1pPr>
              <a:lnSpc>
                <a:spcPts val="5600"/>
              </a:lnSpc>
              <a:defRPr sz="5067" b="1">
                <a:solidFill>
                  <a:schemeClr val="bg1"/>
                </a:solidFill>
              </a:defRPr>
            </a:lvl1pPr>
          </a:lstStyle>
          <a:p>
            <a:r>
              <a:rPr lang="en-US"/>
              <a:t>Titelstijl van model bewerken</a:t>
            </a:r>
            <a:endParaRPr lang="nl-NL"/>
          </a:p>
        </p:txBody>
      </p:sp>
      <p:sp>
        <p:nvSpPr>
          <p:cNvPr id="5" name="Tijdelijke aanduiding voor tekst 22"/>
          <p:cNvSpPr>
            <a:spLocks noGrp="1"/>
          </p:cNvSpPr>
          <p:nvPr>
            <p:ph type="body" sz="quarter" idx="11"/>
          </p:nvPr>
        </p:nvSpPr>
        <p:spPr>
          <a:xfrm>
            <a:off x="387350" y="2192065"/>
            <a:ext cx="11372849" cy="1278631"/>
          </a:xfrm>
        </p:spPr>
        <p:txBody>
          <a:bodyPr lIns="36000" tIns="0"/>
          <a:lstStyle>
            <a:lvl1pPr marL="0" indent="0">
              <a:lnSpc>
                <a:spcPts val="4267"/>
              </a:lnSpc>
              <a:spcBef>
                <a:spcPts val="0"/>
              </a:spcBef>
              <a:buNone/>
              <a:defRPr sz="4000">
                <a:solidFill>
                  <a:schemeClr val="bg1"/>
                </a:solidFill>
              </a:defRPr>
            </a:lvl1pPr>
            <a:lvl2pPr marL="479988" indent="0">
              <a:lnSpc>
                <a:spcPts val="6133"/>
              </a:lnSpc>
              <a:spcBef>
                <a:spcPts val="0"/>
              </a:spcBef>
              <a:buNone/>
              <a:defRPr sz="5333"/>
            </a:lvl2pPr>
            <a:lvl3pPr marL="960943" indent="0">
              <a:lnSpc>
                <a:spcPts val="6133"/>
              </a:lnSpc>
              <a:spcBef>
                <a:spcPts val="0"/>
              </a:spcBef>
              <a:buNone/>
              <a:defRPr sz="5333"/>
            </a:lvl3pPr>
            <a:lvl4pPr marL="1555710" indent="0">
              <a:lnSpc>
                <a:spcPts val="6133"/>
              </a:lnSpc>
              <a:spcBef>
                <a:spcPts val="0"/>
              </a:spcBef>
              <a:buNone/>
              <a:defRPr sz="5333"/>
            </a:lvl4pPr>
            <a:lvl5pPr marL="2438339" indent="0">
              <a:lnSpc>
                <a:spcPts val="6133"/>
              </a:lnSpc>
              <a:spcBef>
                <a:spcPts val="0"/>
              </a:spcBef>
              <a:buNone/>
              <a:defRPr sz="5333"/>
            </a:lvl5pPr>
          </a:lstStyle>
          <a:p>
            <a:pPr lvl="0"/>
            <a:r>
              <a:rPr lang="nl-NL"/>
              <a:t>Tekststijl van het model bewerken</a:t>
            </a:r>
          </a:p>
        </p:txBody>
      </p:sp>
    </p:spTree>
    <p:extLst>
      <p:ext uri="{BB962C8B-B14F-4D97-AF65-F5344CB8AC3E}">
        <p14:creationId xmlns:p14="http://schemas.microsoft.com/office/powerpoint/2010/main" val="1973069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891741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9" name="Tijdelijke aanduiding voor afbeelding 8"/>
          <p:cNvSpPr>
            <a:spLocks noGrp="1" noChangeAspect="1"/>
          </p:cNvSpPr>
          <p:nvPr>
            <p:ph type="pic" sz="quarter" idx="10"/>
          </p:nvPr>
        </p:nvSpPr>
        <p:spPr>
          <a:xfrm>
            <a:off x="6129143" y="1200151"/>
            <a:ext cx="2774400" cy="2921739"/>
          </a:xfrm>
        </p:spPr>
        <p:txBody>
          <a:bodyPr lIns="108000" tIns="72000"/>
          <a:lstStyle>
            <a:lvl1pPr marL="0" indent="0">
              <a:buNone/>
              <a:defRPr sz="1600"/>
            </a:lvl1pPr>
          </a:lstStyle>
          <a:p>
            <a:r>
              <a:rPr lang="nl-NL"/>
              <a:t>Klik op het pictogram als u een afbeelding wilt toevoegen</a:t>
            </a:r>
          </a:p>
        </p:txBody>
      </p:sp>
      <p:sp>
        <p:nvSpPr>
          <p:cNvPr id="11" name="Tijdelijke aanduiding voor tekst 10"/>
          <p:cNvSpPr>
            <a:spLocks noGrp="1"/>
          </p:cNvSpPr>
          <p:nvPr>
            <p:ph type="body" sz="quarter" idx="11"/>
          </p:nvPr>
        </p:nvSpPr>
        <p:spPr>
          <a:xfrm>
            <a:off x="6092013" y="4172949"/>
            <a:ext cx="2810687" cy="1874369"/>
          </a:xfrm>
        </p:spPr>
        <p:txBody>
          <a:bodyPr lIns="36000" tIns="0" rIns="0"/>
          <a:lstStyle>
            <a:lvl1pPr marL="0" indent="0">
              <a:lnSpc>
                <a:spcPts val="1867"/>
              </a:lnSpc>
              <a:spcBef>
                <a:spcPts val="0"/>
              </a:spcBef>
              <a:buNone/>
              <a:defRPr sz="1467" b="1">
                <a:solidFill>
                  <a:schemeClr val="tx1"/>
                </a:solidFill>
              </a:defRPr>
            </a:lvl1pPr>
            <a:lvl2pPr marL="0" indent="0">
              <a:lnSpc>
                <a:spcPts val="1867"/>
              </a:lnSpc>
              <a:spcBef>
                <a:spcPts val="0"/>
              </a:spcBef>
              <a:buNone/>
              <a:defRPr sz="1467">
                <a:solidFill>
                  <a:schemeClr val="tx1"/>
                </a:solidFill>
              </a:defRPr>
            </a:lvl2pPr>
            <a:lvl3pPr marL="478355" indent="0">
              <a:lnSpc>
                <a:spcPts val="1867"/>
              </a:lnSpc>
              <a:spcBef>
                <a:spcPts val="0"/>
              </a:spcBef>
              <a:buNone/>
              <a:defRPr sz="1467">
                <a:solidFill>
                  <a:schemeClr val="tx1"/>
                </a:solidFill>
              </a:defRPr>
            </a:lvl3pPr>
            <a:lvl4pPr marL="956709" indent="0">
              <a:lnSpc>
                <a:spcPts val="1867"/>
              </a:lnSpc>
              <a:spcBef>
                <a:spcPts val="0"/>
              </a:spcBef>
              <a:buNone/>
              <a:defRPr sz="1467">
                <a:solidFill>
                  <a:schemeClr val="tx1"/>
                </a:solidFill>
              </a:defRPr>
            </a:lvl4pPr>
            <a:lvl5pPr marL="1435064" indent="0">
              <a:lnSpc>
                <a:spcPts val="1867"/>
              </a:lnSpc>
              <a:spcBef>
                <a:spcPts val="0"/>
              </a:spcBef>
              <a:buNone/>
              <a:defRPr sz="1467">
                <a:solidFill>
                  <a:schemeClr val="tx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335054" y="1111561"/>
            <a:ext cx="5646647" cy="1303247"/>
          </a:xfrm>
        </p:spPr>
        <p:txBody>
          <a:bodyPr/>
          <a:lstStyle/>
          <a:p>
            <a:r>
              <a:rPr lang="nl-NL"/>
              <a:t>Klik om de stijl te bewerken</a:t>
            </a:r>
          </a:p>
        </p:txBody>
      </p:sp>
      <p:sp>
        <p:nvSpPr>
          <p:cNvPr id="10" name="Tijdelijke aanduiding voor inhoud 2"/>
          <p:cNvSpPr>
            <a:spLocks noGrp="1"/>
          </p:cNvSpPr>
          <p:nvPr>
            <p:ph idx="1"/>
          </p:nvPr>
        </p:nvSpPr>
        <p:spPr>
          <a:xfrm>
            <a:off x="335054" y="2459567"/>
            <a:ext cx="5646647" cy="359010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afbeelding 8"/>
          <p:cNvSpPr>
            <a:spLocks noGrp="1" noChangeAspect="1"/>
          </p:cNvSpPr>
          <p:nvPr>
            <p:ph type="pic" sz="quarter" idx="12"/>
          </p:nvPr>
        </p:nvSpPr>
        <p:spPr>
          <a:xfrm>
            <a:off x="8984667" y="1200151"/>
            <a:ext cx="2774400" cy="2921739"/>
          </a:xfrm>
        </p:spPr>
        <p:txBody>
          <a:bodyPr lIns="108000" tIns="72000"/>
          <a:lstStyle>
            <a:lvl1pPr marL="0" indent="0">
              <a:buNone/>
              <a:defRPr sz="1600"/>
            </a:lvl1pPr>
          </a:lstStyle>
          <a:p>
            <a:r>
              <a:rPr lang="nl-NL"/>
              <a:t>Klik op het pictogram als u een afbeelding wilt toevoegen</a:t>
            </a:r>
          </a:p>
        </p:txBody>
      </p:sp>
      <p:sp>
        <p:nvSpPr>
          <p:cNvPr id="13" name="Tijdelijke aanduiding voor tekst 10"/>
          <p:cNvSpPr>
            <a:spLocks noGrp="1"/>
          </p:cNvSpPr>
          <p:nvPr>
            <p:ph type="body" sz="quarter" idx="13"/>
          </p:nvPr>
        </p:nvSpPr>
        <p:spPr>
          <a:xfrm>
            <a:off x="8949514" y="4172949"/>
            <a:ext cx="2810687" cy="1874369"/>
          </a:xfrm>
        </p:spPr>
        <p:txBody>
          <a:bodyPr lIns="36000" tIns="0" rIns="0"/>
          <a:lstStyle>
            <a:lvl1pPr marL="0" indent="0">
              <a:lnSpc>
                <a:spcPts val="1867"/>
              </a:lnSpc>
              <a:spcBef>
                <a:spcPts val="0"/>
              </a:spcBef>
              <a:buNone/>
              <a:defRPr sz="1467" b="1">
                <a:solidFill>
                  <a:schemeClr val="tx1"/>
                </a:solidFill>
              </a:defRPr>
            </a:lvl1pPr>
            <a:lvl2pPr marL="0" indent="0">
              <a:lnSpc>
                <a:spcPts val="1867"/>
              </a:lnSpc>
              <a:spcBef>
                <a:spcPts val="0"/>
              </a:spcBef>
              <a:buNone/>
              <a:defRPr sz="1467">
                <a:solidFill>
                  <a:schemeClr val="tx1"/>
                </a:solidFill>
              </a:defRPr>
            </a:lvl2pPr>
            <a:lvl3pPr marL="478355" indent="0">
              <a:lnSpc>
                <a:spcPts val="1867"/>
              </a:lnSpc>
              <a:spcBef>
                <a:spcPts val="0"/>
              </a:spcBef>
              <a:buNone/>
              <a:defRPr sz="1467">
                <a:solidFill>
                  <a:schemeClr val="tx1"/>
                </a:solidFill>
              </a:defRPr>
            </a:lvl3pPr>
            <a:lvl4pPr marL="956709" indent="0">
              <a:lnSpc>
                <a:spcPts val="1867"/>
              </a:lnSpc>
              <a:spcBef>
                <a:spcPts val="0"/>
              </a:spcBef>
              <a:buNone/>
              <a:defRPr sz="1467">
                <a:solidFill>
                  <a:schemeClr val="tx1"/>
                </a:solidFill>
              </a:defRPr>
            </a:lvl4pPr>
            <a:lvl5pPr marL="1435064" indent="0">
              <a:lnSpc>
                <a:spcPts val="1867"/>
              </a:lnSpc>
              <a:spcBef>
                <a:spcPts val="0"/>
              </a:spcBef>
              <a:buNone/>
              <a:defRPr sz="1467">
                <a:solidFill>
                  <a:schemeClr val="tx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548677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9" name="Tijdelijke aanduiding voor afbeelding 8"/>
          <p:cNvSpPr>
            <a:spLocks noGrp="1" noChangeAspect="1"/>
          </p:cNvSpPr>
          <p:nvPr>
            <p:ph type="pic" sz="quarter" idx="10"/>
          </p:nvPr>
        </p:nvSpPr>
        <p:spPr>
          <a:xfrm>
            <a:off x="387351" y="1201740"/>
            <a:ext cx="5645149" cy="3924827"/>
          </a:xfrm>
        </p:spPr>
        <p:txBody>
          <a:bodyPr lIns="108000" tIns="72000"/>
          <a:lstStyle>
            <a:lvl1pPr marL="0" indent="0">
              <a:buNone/>
              <a:defRPr sz="1600"/>
            </a:lvl1pPr>
          </a:lstStyle>
          <a:p>
            <a:r>
              <a:rPr lang="nl-NL"/>
              <a:t>Klik op het pictogram als u een afbeelding wilt toevoegen</a:t>
            </a:r>
          </a:p>
        </p:txBody>
      </p:sp>
      <p:sp>
        <p:nvSpPr>
          <p:cNvPr id="8" name="Tijdelijke aanduiding voor inhoud 2"/>
          <p:cNvSpPr>
            <a:spLocks noGrp="1"/>
          </p:cNvSpPr>
          <p:nvPr>
            <p:ph idx="1"/>
          </p:nvPr>
        </p:nvSpPr>
        <p:spPr>
          <a:xfrm>
            <a:off x="6079520" y="2053168"/>
            <a:ext cx="5680680" cy="399414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tekst 10"/>
          <p:cNvSpPr>
            <a:spLocks noGrp="1"/>
          </p:cNvSpPr>
          <p:nvPr>
            <p:ph type="body" sz="quarter" idx="11"/>
          </p:nvPr>
        </p:nvSpPr>
        <p:spPr>
          <a:xfrm>
            <a:off x="387351" y="5172015"/>
            <a:ext cx="5636683" cy="875303"/>
          </a:xfrm>
        </p:spPr>
        <p:txBody>
          <a:bodyPr lIns="0" tIns="0" rIns="0"/>
          <a:lstStyle>
            <a:lvl1pPr marL="0" indent="0">
              <a:lnSpc>
                <a:spcPts val="1867"/>
              </a:lnSpc>
              <a:spcBef>
                <a:spcPts val="0"/>
              </a:spcBef>
              <a:buNone/>
              <a:defRPr sz="1467" b="1">
                <a:solidFill>
                  <a:schemeClr val="tx1"/>
                </a:solidFill>
              </a:defRPr>
            </a:lvl1pPr>
            <a:lvl2pPr marL="0" indent="0">
              <a:lnSpc>
                <a:spcPts val="1867"/>
              </a:lnSpc>
              <a:spcBef>
                <a:spcPts val="0"/>
              </a:spcBef>
              <a:buNone/>
              <a:defRPr sz="1467">
                <a:solidFill>
                  <a:schemeClr val="tx1"/>
                </a:solidFill>
              </a:defRPr>
            </a:lvl2pPr>
            <a:lvl3pPr marL="478355" indent="0">
              <a:lnSpc>
                <a:spcPts val="1867"/>
              </a:lnSpc>
              <a:spcBef>
                <a:spcPts val="0"/>
              </a:spcBef>
              <a:buNone/>
              <a:defRPr sz="1467">
                <a:solidFill>
                  <a:schemeClr val="tx1"/>
                </a:solidFill>
              </a:defRPr>
            </a:lvl3pPr>
            <a:lvl4pPr marL="956709" indent="0">
              <a:lnSpc>
                <a:spcPts val="1867"/>
              </a:lnSpc>
              <a:spcBef>
                <a:spcPts val="0"/>
              </a:spcBef>
              <a:buNone/>
              <a:defRPr sz="1600">
                <a:solidFill>
                  <a:srgbClr val="FF0000"/>
                </a:solidFill>
              </a:defRPr>
            </a:lvl4pPr>
            <a:lvl5pPr marL="1435064" indent="0">
              <a:lnSpc>
                <a:spcPts val="1867"/>
              </a:lnSpc>
              <a:spcBef>
                <a:spcPts val="0"/>
              </a:spcBef>
              <a:buNone/>
              <a:defRPr sz="1600">
                <a:solidFill>
                  <a:srgbClr val="FF0000"/>
                </a:solidFill>
              </a:defRPr>
            </a:lvl5pPr>
          </a:lstStyle>
          <a:p>
            <a:pPr lvl="0"/>
            <a:r>
              <a:rPr lang="nl-NL"/>
              <a:t>Tekststijl van het model bewerken</a:t>
            </a:r>
          </a:p>
          <a:p>
            <a:pPr lvl="1"/>
            <a:r>
              <a:rPr lang="nl-NL"/>
              <a:t>Tweede niveau</a:t>
            </a:r>
          </a:p>
          <a:p>
            <a:pPr lvl="2"/>
            <a:r>
              <a:rPr lang="nl-NL"/>
              <a:t>Derde niveau</a:t>
            </a:r>
          </a:p>
        </p:txBody>
      </p:sp>
      <p:sp>
        <p:nvSpPr>
          <p:cNvPr id="3" name="Titel 2"/>
          <p:cNvSpPr>
            <a:spLocks noGrp="1"/>
          </p:cNvSpPr>
          <p:nvPr>
            <p:ph type="title"/>
          </p:nvPr>
        </p:nvSpPr>
        <p:spPr>
          <a:xfrm>
            <a:off x="6117168" y="1111561"/>
            <a:ext cx="5643032" cy="924673"/>
          </a:xfrm>
        </p:spPr>
        <p:txBody>
          <a:bodyPr/>
          <a:lstStyle/>
          <a:p>
            <a:r>
              <a:rPr lang="nl-NL"/>
              <a:t>Klik om de stijl te bewerken</a:t>
            </a:r>
          </a:p>
        </p:txBody>
      </p:sp>
    </p:spTree>
    <p:extLst>
      <p:ext uri="{BB962C8B-B14F-4D97-AF65-F5344CB8AC3E}">
        <p14:creationId xmlns:p14="http://schemas.microsoft.com/office/powerpoint/2010/main" val="2183263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3" name="Titel 2"/>
          <p:cNvSpPr>
            <a:spLocks noGrp="1"/>
          </p:cNvSpPr>
          <p:nvPr>
            <p:ph type="title"/>
          </p:nvPr>
        </p:nvSpPr>
        <p:spPr>
          <a:xfrm>
            <a:off x="335053" y="1111561"/>
            <a:ext cx="11425147" cy="571191"/>
          </a:xfrm>
        </p:spPr>
        <p:txBody>
          <a:bodyPr/>
          <a:lstStyle/>
          <a:p>
            <a:r>
              <a:rPr lang="nl-NL"/>
              <a:t>Klik om de stijl te bewerken</a:t>
            </a:r>
          </a:p>
        </p:txBody>
      </p:sp>
    </p:spTree>
    <p:extLst>
      <p:ext uri="{BB962C8B-B14F-4D97-AF65-F5344CB8AC3E}">
        <p14:creationId xmlns:p14="http://schemas.microsoft.com/office/powerpoint/2010/main" val="2167191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3" name="Titel 2"/>
          <p:cNvSpPr>
            <a:spLocks noGrp="1"/>
          </p:cNvSpPr>
          <p:nvPr>
            <p:ph type="title"/>
          </p:nvPr>
        </p:nvSpPr>
        <p:spPr>
          <a:xfrm>
            <a:off x="1782234" y="1174777"/>
            <a:ext cx="9977967" cy="1303247"/>
          </a:xfrm>
        </p:spPr>
        <p:txBody>
          <a:bodyPr lIns="36000"/>
          <a:lstStyle>
            <a:lvl1pPr>
              <a:lnSpc>
                <a:spcPts val="4533"/>
              </a:lnSpc>
              <a:defRPr sz="4000" b="0">
                <a:solidFill>
                  <a:schemeClr val="tx1"/>
                </a:solidFill>
              </a:defRPr>
            </a:lvl1pPr>
          </a:lstStyle>
          <a:p>
            <a:r>
              <a:rPr lang="nl-NL"/>
              <a:t>Klik om de stijl te bewerken</a:t>
            </a:r>
          </a:p>
        </p:txBody>
      </p:sp>
      <p:sp>
        <p:nvSpPr>
          <p:cNvPr id="6" name="Tijdelijke aanduiding voor tekst 10"/>
          <p:cNvSpPr>
            <a:spLocks noGrp="1"/>
          </p:cNvSpPr>
          <p:nvPr>
            <p:ph type="body" sz="quarter" idx="11"/>
          </p:nvPr>
        </p:nvSpPr>
        <p:spPr>
          <a:xfrm>
            <a:off x="8936587" y="2932577"/>
            <a:ext cx="2823613" cy="3494683"/>
          </a:xfrm>
        </p:spPr>
        <p:txBody>
          <a:bodyPr lIns="54000" tIns="36000"/>
          <a:lstStyle>
            <a:lvl1pPr marL="0" indent="0">
              <a:lnSpc>
                <a:spcPts val="1867"/>
              </a:lnSpc>
              <a:spcBef>
                <a:spcPts val="0"/>
              </a:spcBef>
              <a:buNone/>
              <a:defRPr sz="1600" b="0">
                <a:solidFill>
                  <a:schemeClr val="tx1"/>
                </a:solidFill>
              </a:defRPr>
            </a:lvl1pPr>
            <a:lvl2pPr marL="0" indent="0">
              <a:lnSpc>
                <a:spcPts val="1867"/>
              </a:lnSpc>
              <a:spcBef>
                <a:spcPts val="0"/>
              </a:spcBef>
              <a:buNone/>
              <a:defRPr sz="1600">
                <a:solidFill>
                  <a:schemeClr val="tx1"/>
                </a:solidFill>
              </a:defRPr>
            </a:lvl2pPr>
            <a:lvl3pPr marL="478355" indent="0">
              <a:lnSpc>
                <a:spcPts val="1867"/>
              </a:lnSpc>
              <a:spcBef>
                <a:spcPts val="0"/>
              </a:spcBef>
              <a:buNone/>
              <a:defRPr sz="1600">
                <a:solidFill>
                  <a:schemeClr val="tx1"/>
                </a:solidFill>
              </a:defRPr>
            </a:lvl3pPr>
            <a:lvl4pPr marL="1193770" indent="-713300">
              <a:lnSpc>
                <a:spcPts val="1867"/>
              </a:lnSpc>
              <a:spcBef>
                <a:spcPts val="0"/>
              </a:spcBef>
              <a:buNone/>
              <a:defRPr sz="1600">
                <a:solidFill>
                  <a:schemeClr val="tx1"/>
                </a:solidFill>
              </a:defRPr>
            </a:lvl4pPr>
            <a:lvl5pPr marL="1913419" indent="-1432948">
              <a:lnSpc>
                <a:spcPts val="1867"/>
              </a:lnSpc>
              <a:spcBef>
                <a:spcPts val="0"/>
              </a:spcBef>
              <a:buNone/>
              <a:defRPr sz="1600">
                <a:solidFill>
                  <a:schemeClr val="tx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tekst 6"/>
          <p:cNvSpPr>
            <a:spLocks noGrp="1"/>
          </p:cNvSpPr>
          <p:nvPr>
            <p:ph type="body" sz="quarter" idx="12" hasCustomPrompt="1"/>
          </p:nvPr>
        </p:nvSpPr>
        <p:spPr>
          <a:xfrm>
            <a:off x="1782234" y="2793499"/>
            <a:ext cx="7001933" cy="3650693"/>
          </a:xfrm>
        </p:spPr>
        <p:txBody>
          <a:bodyPr/>
          <a:lstStyle>
            <a:lvl1pPr marL="0" indent="0">
              <a:lnSpc>
                <a:spcPts val="3333"/>
              </a:lnSpc>
              <a:buNone/>
              <a:defRPr sz="2667" b="1">
                <a:solidFill>
                  <a:schemeClr val="tx1"/>
                </a:solidFill>
              </a:defRPr>
            </a:lvl1pPr>
            <a:lvl2pPr marL="0" indent="0">
              <a:lnSpc>
                <a:spcPts val="4133"/>
              </a:lnSpc>
              <a:spcBef>
                <a:spcPts val="0"/>
              </a:spcBef>
              <a:buNone/>
              <a:defRPr sz="2667">
                <a:solidFill>
                  <a:schemeClr val="tx1"/>
                </a:solidFill>
              </a:defRPr>
            </a:lvl2pPr>
            <a:lvl3pPr>
              <a:defRPr sz="2667">
                <a:solidFill>
                  <a:schemeClr val="tx1"/>
                </a:solidFill>
              </a:defRPr>
            </a:lvl3pPr>
            <a:lvl4pPr>
              <a:defRPr sz="2667">
                <a:solidFill>
                  <a:schemeClr val="tx1"/>
                </a:solidFill>
              </a:defRPr>
            </a:lvl4pPr>
            <a:lvl5pPr>
              <a:defRPr sz="2667">
                <a:solidFill>
                  <a:schemeClr val="tx1"/>
                </a:solidFill>
              </a:defRPr>
            </a:lvl5pPr>
          </a:lstStyle>
          <a:p>
            <a:pPr lvl="0"/>
            <a:r>
              <a:rPr lang="nl-NL"/>
              <a:t>Klik om </a:t>
            </a:r>
            <a:br>
              <a:rPr lang="nl-NL"/>
            </a:br>
            <a:r>
              <a:rPr lang="nl-NL"/>
              <a:t>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56787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
    <p:spTree>
      <p:nvGrpSpPr>
        <p:cNvPr id="1" name=""/>
        <p:cNvGrpSpPr/>
        <p:nvPr/>
      </p:nvGrpSpPr>
      <p:grpSpPr>
        <a:xfrm>
          <a:off x="0" y="0"/>
          <a:ext cx="0" cy="0"/>
          <a:chOff x="0" y="0"/>
          <a:chExt cx="0" cy="0"/>
        </a:xfrm>
      </p:grpSpPr>
      <p:sp>
        <p:nvSpPr>
          <p:cNvPr id="21" name="Freeform 6"/>
          <p:cNvSpPr>
            <a:spLocks/>
          </p:cNvSpPr>
          <p:nvPr userDrawn="1"/>
        </p:nvSpPr>
        <p:spPr bwMode="auto">
          <a:xfrm>
            <a:off x="0" y="0"/>
            <a:ext cx="12194117" cy="5463117"/>
          </a:xfrm>
          <a:custGeom>
            <a:avLst/>
            <a:gdLst>
              <a:gd name="T0" fmla="*/ 4160 w 4160"/>
              <a:gd name="T1" fmla="*/ 1106 h 1864"/>
              <a:gd name="T2" fmla="*/ 4160 w 4160"/>
              <a:gd name="T3" fmla="*/ 0 h 1864"/>
              <a:gd name="T4" fmla="*/ 0 w 4160"/>
              <a:gd name="T5" fmla="*/ 0 h 1864"/>
              <a:gd name="T6" fmla="*/ 0 w 4160"/>
              <a:gd name="T7" fmla="*/ 1741 h 1864"/>
              <a:gd name="T8" fmla="*/ 1522 w 4160"/>
              <a:gd name="T9" fmla="*/ 1834 h 1864"/>
              <a:gd name="T10" fmla="*/ 4160 w 4160"/>
              <a:gd name="T11" fmla="*/ 1106 h 1864"/>
            </a:gdLst>
            <a:ahLst/>
            <a:cxnLst>
              <a:cxn ang="0">
                <a:pos x="T0" y="T1"/>
              </a:cxn>
              <a:cxn ang="0">
                <a:pos x="T2" y="T3"/>
              </a:cxn>
              <a:cxn ang="0">
                <a:pos x="T4" y="T5"/>
              </a:cxn>
              <a:cxn ang="0">
                <a:pos x="T6" y="T7"/>
              </a:cxn>
              <a:cxn ang="0">
                <a:pos x="T8" y="T9"/>
              </a:cxn>
              <a:cxn ang="0">
                <a:pos x="T10" y="T11"/>
              </a:cxn>
            </a:cxnLst>
            <a:rect l="0" t="0" r="r" b="b"/>
            <a:pathLst>
              <a:path w="4160" h="1864">
                <a:moveTo>
                  <a:pt x="4160" y="1106"/>
                </a:moveTo>
                <a:cubicBezTo>
                  <a:pt x="4160" y="0"/>
                  <a:pt x="4160" y="0"/>
                  <a:pt x="4160" y="0"/>
                </a:cubicBezTo>
                <a:cubicBezTo>
                  <a:pt x="0" y="0"/>
                  <a:pt x="0" y="0"/>
                  <a:pt x="0" y="0"/>
                </a:cubicBezTo>
                <a:cubicBezTo>
                  <a:pt x="0" y="1741"/>
                  <a:pt x="0" y="1741"/>
                  <a:pt x="0" y="1741"/>
                </a:cubicBezTo>
                <a:cubicBezTo>
                  <a:pt x="492" y="1830"/>
                  <a:pt x="1001" y="1864"/>
                  <a:pt x="1522" y="1834"/>
                </a:cubicBezTo>
                <a:cubicBezTo>
                  <a:pt x="2475" y="1781"/>
                  <a:pt x="3367" y="1523"/>
                  <a:pt x="4160" y="1106"/>
                </a:cubicBezTo>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nl-NL" sz="2400"/>
          </a:p>
        </p:txBody>
      </p:sp>
      <p:sp>
        <p:nvSpPr>
          <p:cNvPr id="2" name="Titel 1"/>
          <p:cNvSpPr>
            <a:spLocks noGrp="1"/>
          </p:cNvSpPr>
          <p:nvPr>
            <p:ph type="ctrTitle" hasCustomPrompt="1"/>
          </p:nvPr>
        </p:nvSpPr>
        <p:spPr>
          <a:xfrm>
            <a:off x="387351" y="801514"/>
            <a:ext cx="11165288" cy="2335385"/>
          </a:xfrm>
        </p:spPr>
        <p:txBody>
          <a:bodyPr lIns="54000" anchor="t" anchorCtr="0">
            <a:noAutofit/>
          </a:bodyPr>
          <a:lstStyle>
            <a:lvl1pPr>
              <a:lnSpc>
                <a:spcPts val="5600"/>
              </a:lnSpc>
              <a:defRPr sz="5067" b="1">
                <a:solidFill>
                  <a:schemeClr val="bg1"/>
                </a:solidFill>
              </a:defRPr>
            </a:lvl1pPr>
          </a:lstStyle>
          <a:p>
            <a:r>
              <a:rPr lang="en-US"/>
              <a:t>Titelstijl van model bewerken</a:t>
            </a:r>
            <a:endParaRPr lang="nl-NL"/>
          </a:p>
        </p:txBody>
      </p:sp>
      <p:sp>
        <p:nvSpPr>
          <p:cNvPr id="3" name="Subtitel 2"/>
          <p:cNvSpPr>
            <a:spLocks noGrp="1"/>
          </p:cNvSpPr>
          <p:nvPr>
            <p:ph type="subTitle" idx="1"/>
          </p:nvPr>
        </p:nvSpPr>
        <p:spPr>
          <a:xfrm>
            <a:off x="410763" y="482063"/>
            <a:ext cx="11165288" cy="227967"/>
          </a:xfrm>
        </p:spPr>
        <p:txBody>
          <a:bodyPr tIns="36000" bIns="36000" anchor="ctr" anchorCtr="0">
            <a:noAutofit/>
          </a:bodyPr>
          <a:lstStyle>
            <a:lvl1pPr marL="0" indent="0" algn="l">
              <a:lnSpc>
                <a:spcPts val="2000"/>
              </a:lnSpc>
              <a:spcBef>
                <a:spcPts val="0"/>
              </a:spcBef>
              <a:buNone/>
              <a:defRPr sz="14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a:t>Klik om de ondertitelstijl van het model te bewerken</a:t>
            </a:r>
          </a:p>
        </p:txBody>
      </p:sp>
      <p:sp>
        <p:nvSpPr>
          <p:cNvPr id="23" name="Tijdelijke aanduiding voor tekst 22"/>
          <p:cNvSpPr>
            <a:spLocks noGrp="1"/>
          </p:cNvSpPr>
          <p:nvPr>
            <p:ph type="body" sz="quarter" idx="11"/>
          </p:nvPr>
        </p:nvSpPr>
        <p:spPr>
          <a:xfrm>
            <a:off x="387351" y="3304043"/>
            <a:ext cx="11165288" cy="1278631"/>
          </a:xfrm>
        </p:spPr>
        <p:txBody>
          <a:bodyPr lIns="36000" tIns="0"/>
          <a:lstStyle>
            <a:lvl1pPr marL="0" indent="0">
              <a:lnSpc>
                <a:spcPts val="4267"/>
              </a:lnSpc>
              <a:spcBef>
                <a:spcPts val="0"/>
              </a:spcBef>
              <a:buNone/>
              <a:defRPr sz="4000">
                <a:solidFill>
                  <a:schemeClr val="bg1"/>
                </a:solidFill>
              </a:defRPr>
            </a:lvl1pPr>
            <a:lvl2pPr marL="479988" indent="0">
              <a:lnSpc>
                <a:spcPts val="6133"/>
              </a:lnSpc>
              <a:spcBef>
                <a:spcPts val="0"/>
              </a:spcBef>
              <a:buNone/>
              <a:defRPr sz="5333"/>
            </a:lvl2pPr>
            <a:lvl3pPr marL="960943" indent="0">
              <a:lnSpc>
                <a:spcPts val="6133"/>
              </a:lnSpc>
              <a:spcBef>
                <a:spcPts val="0"/>
              </a:spcBef>
              <a:buNone/>
              <a:defRPr sz="5333"/>
            </a:lvl3pPr>
            <a:lvl4pPr marL="1555710" indent="0">
              <a:lnSpc>
                <a:spcPts val="6133"/>
              </a:lnSpc>
              <a:spcBef>
                <a:spcPts val="0"/>
              </a:spcBef>
              <a:buNone/>
              <a:defRPr sz="5333"/>
            </a:lvl4pPr>
            <a:lvl5pPr marL="2438339" indent="0">
              <a:lnSpc>
                <a:spcPts val="6133"/>
              </a:lnSpc>
              <a:spcBef>
                <a:spcPts val="0"/>
              </a:spcBef>
              <a:buNone/>
              <a:defRPr sz="5333"/>
            </a:lvl5pPr>
          </a:lstStyle>
          <a:p>
            <a:pPr lvl="0"/>
            <a:r>
              <a:rPr lang="nl-NL"/>
              <a:t>Tekststijl van het model bewerken</a:t>
            </a:r>
          </a:p>
        </p:txBody>
      </p:sp>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59285" y="5653617"/>
            <a:ext cx="2832000" cy="69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751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
    <p:spTree>
      <p:nvGrpSpPr>
        <p:cNvPr id="1" name=""/>
        <p:cNvGrpSpPr/>
        <p:nvPr/>
      </p:nvGrpSpPr>
      <p:grpSpPr>
        <a:xfrm>
          <a:off x="0" y="0"/>
          <a:ext cx="0" cy="0"/>
          <a:chOff x="0" y="0"/>
          <a:chExt cx="0" cy="0"/>
        </a:xfrm>
      </p:grpSpPr>
      <p:pic>
        <p:nvPicPr>
          <p:cNvPr id="5" name="Afbeelding 4"/>
          <p:cNvPicPr>
            <a:picLocks noChangeAspect="1"/>
          </p:cNvPicPr>
          <p:nvPr userDrawn="1"/>
        </p:nvPicPr>
        <p:blipFill rotWithShape="1">
          <a:blip r:embed="rId2">
            <a:extLst>
              <a:ext uri="{28A0092B-C50C-407E-A947-70E740481C1C}">
                <a14:useLocalDpi xmlns:a14="http://schemas.microsoft.com/office/drawing/2010/main" val="0"/>
              </a:ext>
            </a:extLst>
          </a:blip>
          <a:srcRect l="20802" t="21268" b="11893"/>
          <a:stretch/>
        </p:blipFill>
        <p:spPr>
          <a:xfrm>
            <a:off x="1" y="0"/>
            <a:ext cx="12192001" cy="6858000"/>
          </a:xfrm>
          <a:prstGeom prst="rect">
            <a:avLst/>
          </a:prstGeom>
          <a:noFill/>
          <a:ln>
            <a:noFill/>
          </a:ln>
        </p:spPr>
      </p:pic>
      <p:grpSp>
        <p:nvGrpSpPr>
          <p:cNvPr id="3" name="Groep 2"/>
          <p:cNvGrpSpPr/>
          <p:nvPr userDrawn="1"/>
        </p:nvGrpSpPr>
        <p:grpSpPr>
          <a:xfrm>
            <a:off x="-1221" y="0"/>
            <a:ext cx="12193221" cy="6883301"/>
            <a:chOff x="-916" y="0"/>
            <a:chExt cx="9144916" cy="5162476"/>
          </a:xfrm>
        </p:grpSpPr>
        <p:sp>
          <p:nvSpPr>
            <p:cNvPr id="14" name="Rechthoek 13"/>
            <p:cNvSpPr/>
            <p:nvPr userDrawn="1"/>
          </p:nvSpPr>
          <p:spPr>
            <a:xfrm>
              <a:off x="0" y="0"/>
              <a:ext cx="9144000" cy="4342316"/>
            </a:xfrm>
            <a:prstGeom prst="rect">
              <a:avLst/>
            </a:prstGeom>
            <a:gradFill>
              <a:gsLst>
                <a:gs pos="0">
                  <a:schemeClr val="tx1">
                    <a:alpha val="50000"/>
                    <a:lumMod val="80000"/>
                  </a:schemeClr>
                </a:gs>
                <a:gs pos="100000">
                  <a:schemeClr val="tx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solidFill>
                  <a:prstClr val="white"/>
                </a:solidFill>
              </a:endParaRPr>
            </a:p>
          </p:txBody>
        </p:sp>
        <p:sp>
          <p:nvSpPr>
            <p:cNvPr id="26" name="Freeform 6"/>
            <p:cNvSpPr>
              <a:spLocks/>
            </p:cNvSpPr>
            <p:nvPr userDrawn="1"/>
          </p:nvSpPr>
          <p:spPr bwMode="auto">
            <a:xfrm>
              <a:off x="-916" y="2430807"/>
              <a:ext cx="9144915" cy="2731669"/>
            </a:xfrm>
            <a:custGeom>
              <a:avLst/>
              <a:gdLst>
                <a:gd name="T0" fmla="*/ 4160 w 4160"/>
                <a:gd name="T1" fmla="*/ 1106 h 1864"/>
                <a:gd name="T2" fmla="*/ 4160 w 4160"/>
                <a:gd name="T3" fmla="*/ 0 h 1864"/>
                <a:gd name="T4" fmla="*/ 0 w 4160"/>
                <a:gd name="T5" fmla="*/ 0 h 1864"/>
                <a:gd name="T6" fmla="*/ 0 w 4160"/>
                <a:gd name="T7" fmla="*/ 1741 h 1864"/>
                <a:gd name="T8" fmla="*/ 1522 w 4160"/>
                <a:gd name="T9" fmla="*/ 1834 h 1864"/>
                <a:gd name="T10" fmla="*/ 4160 w 4160"/>
                <a:gd name="T11" fmla="*/ 1106 h 1864"/>
                <a:gd name="connsiteX0" fmla="*/ 10000 w 10000"/>
                <a:gd name="connsiteY0" fmla="*/ 5933 h 9896"/>
                <a:gd name="connsiteX1" fmla="*/ 10000 w 10000"/>
                <a:gd name="connsiteY1" fmla="*/ 0 h 9896"/>
                <a:gd name="connsiteX2" fmla="*/ 0 w 10000"/>
                <a:gd name="connsiteY2" fmla="*/ 0 h 9896"/>
                <a:gd name="connsiteX3" fmla="*/ 0 w 10000"/>
                <a:gd name="connsiteY3" fmla="*/ 9340 h 9896"/>
                <a:gd name="connsiteX4" fmla="*/ 3659 w 10000"/>
                <a:gd name="connsiteY4" fmla="*/ 9839 h 9896"/>
                <a:gd name="connsiteX5" fmla="*/ 10000 w 10000"/>
                <a:gd name="connsiteY5" fmla="*/ 5933 h 9896"/>
                <a:gd name="connsiteX6" fmla="*/ 10000 w 10000"/>
                <a:gd name="connsiteY6" fmla="*/ 5933 h 9896"/>
                <a:gd name="connsiteX0" fmla="*/ 0 w 10000"/>
                <a:gd name="connsiteY0" fmla="*/ 0 h 10000"/>
                <a:gd name="connsiteX1" fmla="*/ 0 w 10000"/>
                <a:gd name="connsiteY1" fmla="*/ 9438 h 10000"/>
                <a:gd name="connsiteX2" fmla="*/ 3659 w 10000"/>
                <a:gd name="connsiteY2" fmla="*/ 9942 h 10000"/>
                <a:gd name="connsiteX3" fmla="*/ 10000 w 10000"/>
                <a:gd name="connsiteY3" fmla="*/ 5995 h 10000"/>
                <a:gd name="connsiteX4" fmla="*/ 10000 w 10000"/>
                <a:gd name="connsiteY4" fmla="*/ 5995 h 10000"/>
                <a:gd name="connsiteX5" fmla="*/ 10000 w 10000"/>
                <a:gd name="connsiteY5" fmla="*/ 0 h 10000"/>
                <a:gd name="connsiteX6" fmla="*/ 100 w 10000"/>
                <a:gd name="connsiteY6" fmla="*/ 226 h 10000"/>
                <a:gd name="connsiteX0" fmla="*/ 5 w 10005"/>
                <a:gd name="connsiteY0" fmla="*/ 0 h 10000"/>
                <a:gd name="connsiteX1" fmla="*/ 0 w 10005"/>
                <a:gd name="connsiteY1" fmla="*/ 4569 h 10000"/>
                <a:gd name="connsiteX2" fmla="*/ 5 w 10005"/>
                <a:gd name="connsiteY2" fmla="*/ 9438 h 10000"/>
                <a:gd name="connsiteX3" fmla="*/ 3664 w 10005"/>
                <a:gd name="connsiteY3" fmla="*/ 9942 h 10000"/>
                <a:gd name="connsiteX4" fmla="*/ 10005 w 10005"/>
                <a:gd name="connsiteY4" fmla="*/ 5995 h 10000"/>
                <a:gd name="connsiteX5" fmla="*/ 10005 w 10005"/>
                <a:gd name="connsiteY5" fmla="*/ 5995 h 10000"/>
                <a:gd name="connsiteX6" fmla="*/ 10005 w 10005"/>
                <a:gd name="connsiteY6" fmla="*/ 0 h 10000"/>
                <a:gd name="connsiteX7" fmla="*/ 105 w 10005"/>
                <a:gd name="connsiteY7" fmla="*/ 226 h 10000"/>
                <a:gd name="connsiteX0" fmla="*/ 5 w 10005"/>
                <a:gd name="connsiteY0" fmla="*/ 0 h 10000"/>
                <a:gd name="connsiteX1" fmla="*/ 0 w 10005"/>
                <a:gd name="connsiteY1" fmla="*/ 4569 h 10000"/>
                <a:gd name="connsiteX2" fmla="*/ 5 w 10005"/>
                <a:gd name="connsiteY2" fmla="*/ 9438 h 10000"/>
                <a:gd name="connsiteX3" fmla="*/ 3664 w 10005"/>
                <a:gd name="connsiteY3" fmla="*/ 9942 h 10000"/>
                <a:gd name="connsiteX4" fmla="*/ 10005 w 10005"/>
                <a:gd name="connsiteY4" fmla="*/ 5995 h 10000"/>
                <a:gd name="connsiteX5" fmla="*/ 10005 w 10005"/>
                <a:gd name="connsiteY5" fmla="*/ 5995 h 10000"/>
                <a:gd name="connsiteX6" fmla="*/ 10005 w 10005"/>
                <a:gd name="connsiteY6" fmla="*/ 0 h 10000"/>
                <a:gd name="connsiteX0" fmla="*/ 0 w 10010"/>
                <a:gd name="connsiteY0" fmla="*/ 12732 h 12874"/>
                <a:gd name="connsiteX1" fmla="*/ 5 w 10010"/>
                <a:gd name="connsiteY1" fmla="*/ 4569 h 12874"/>
                <a:gd name="connsiteX2" fmla="*/ 10 w 10010"/>
                <a:gd name="connsiteY2" fmla="*/ 9438 h 12874"/>
                <a:gd name="connsiteX3" fmla="*/ 3669 w 10010"/>
                <a:gd name="connsiteY3" fmla="*/ 9942 h 12874"/>
                <a:gd name="connsiteX4" fmla="*/ 10010 w 10010"/>
                <a:gd name="connsiteY4" fmla="*/ 5995 h 12874"/>
                <a:gd name="connsiteX5" fmla="*/ 10010 w 10010"/>
                <a:gd name="connsiteY5" fmla="*/ 5995 h 12874"/>
                <a:gd name="connsiteX6" fmla="*/ 10010 w 10010"/>
                <a:gd name="connsiteY6" fmla="*/ 0 h 12874"/>
                <a:gd name="connsiteX0" fmla="*/ 263 w 10273"/>
                <a:gd name="connsiteY0" fmla="*/ 12732 h 12732"/>
                <a:gd name="connsiteX1" fmla="*/ 273 w 10273"/>
                <a:gd name="connsiteY1" fmla="*/ 9438 h 12732"/>
                <a:gd name="connsiteX2" fmla="*/ 3932 w 10273"/>
                <a:gd name="connsiteY2" fmla="*/ 9942 h 12732"/>
                <a:gd name="connsiteX3" fmla="*/ 10273 w 10273"/>
                <a:gd name="connsiteY3" fmla="*/ 5995 h 12732"/>
                <a:gd name="connsiteX4" fmla="*/ 10273 w 10273"/>
                <a:gd name="connsiteY4" fmla="*/ 5995 h 12732"/>
                <a:gd name="connsiteX5" fmla="*/ 10273 w 10273"/>
                <a:gd name="connsiteY5" fmla="*/ 0 h 12732"/>
                <a:gd name="connsiteX0" fmla="*/ 0 w 10010"/>
                <a:gd name="connsiteY0" fmla="*/ 12732 h 12732"/>
                <a:gd name="connsiteX1" fmla="*/ 10 w 10010"/>
                <a:gd name="connsiteY1" fmla="*/ 9438 h 12732"/>
                <a:gd name="connsiteX2" fmla="*/ 3669 w 10010"/>
                <a:gd name="connsiteY2" fmla="*/ 9942 h 12732"/>
                <a:gd name="connsiteX3" fmla="*/ 10010 w 10010"/>
                <a:gd name="connsiteY3" fmla="*/ 5995 h 12732"/>
                <a:gd name="connsiteX4" fmla="*/ 10010 w 10010"/>
                <a:gd name="connsiteY4" fmla="*/ 5995 h 12732"/>
                <a:gd name="connsiteX5" fmla="*/ 10010 w 10010"/>
                <a:gd name="connsiteY5" fmla="*/ 0 h 12732"/>
                <a:gd name="connsiteX0" fmla="*/ 0 w 10010"/>
                <a:gd name="connsiteY0" fmla="*/ 6737 h 6737"/>
                <a:gd name="connsiteX1" fmla="*/ 10 w 10010"/>
                <a:gd name="connsiteY1" fmla="*/ 3443 h 6737"/>
                <a:gd name="connsiteX2" fmla="*/ 3669 w 10010"/>
                <a:gd name="connsiteY2" fmla="*/ 3947 h 6737"/>
                <a:gd name="connsiteX3" fmla="*/ 10010 w 10010"/>
                <a:gd name="connsiteY3" fmla="*/ 0 h 6737"/>
                <a:gd name="connsiteX4" fmla="*/ 10010 w 10010"/>
                <a:gd name="connsiteY4" fmla="*/ 0 h 6737"/>
                <a:gd name="connsiteX5" fmla="*/ 10010 w 10010"/>
                <a:gd name="connsiteY5" fmla="*/ 6690 h 6737"/>
                <a:gd name="connsiteX0" fmla="*/ 564 w 10564"/>
                <a:gd name="connsiteY0" fmla="*/ 10000 h 10000"/>
                <a:gd name="connsiteX1" fmla="*/ 574 w 10564"/>
                <a:gd name="connsiteY1" fmla="*/ 5111 h 10000"/>
                <a:gd name="connsiteX2" fmla="*/ 4229 w 10564"/>
                <a:gd name="connsiteY2" fmla="*/ 5859 h 10000"/>
                <a:gd name="connsiteX3" fmla="*/ 10564 w 10564"/>
                <a:gd name="connsiteY3" fmla="*/ 0 h 10000"/>
                <a:gd name="connsiteX4" fmla="*/ 10564 w 10564"/>
                <a:gd name="connsiteY4" fmla="*/ 0 h 10000"/>
                <a:gd name="connsiteX5" fmla="*/ 10564 w 10564"/>
                <a:gd name="connsiteY5" fmla="*/ 9930 h 10000"/>
                <a:gd name="connsiteX0" fmla="*/ 595 w 10595"/>
                <a:gd name="connsiteY0" fmla="*/ 10000 h 10000"/>
                <a:gd name="connsiteX1" fmla="*/ 605 w 10595"/>
                <a:gd name="connsiteY1" fmla="*/ 5111 h 10000"/>
                <a:gd name="connsiteX2" fmla="*/ 4260 w 10595"/>
                <a:gd name="connsiteY2" fmla="*/ 5859 h 10000"/>
                <a:gd name="connsiteX3" fmla="*/ 10595 w 10595"/>
                <a:gd name="connsiteY3" fmla="*/ 0 h 10000"/>
                <a:gd name="connsiteX4" fmla="*/ 10595 w 10595"/>
                <a:gd name="connsiteY4" fmla="*/ 0 h 10000"/>
                <a:gd name="connsiteX5" fmla="*/ 10595 w 10595"/>
                <a:gd name="connsiteY5" fmla="*/ 9930 h 10000"/>
                <a:gd name="connsiteX0" fmla="*/ 595 w 10595"/>
                <a:gd name="connsiteY0" fmla="*/ 10000 h 10000"/>
                <a:gd name="connsiteX1" fmla="*/ 605 w 10595"/>
                <a:gd name="connsiteY1" fmla="*/ 5111 h 10000"/>
                <a:gd name="connsiteX2" fmla="*/ 4260 w 10595"/>
                <a:gd name="connsiteY2" fmla="*/ 5859 h 10000"/>
                <a:gd name="connsiteX3" fmla="*/ 10595 w 10595"/>
                <a:gd name="connsiteY3" fmla="*/ 0 h 10000"/>
                <a:gd name="connsiteX4" fmla="*/ 10595 w 10595"/>
                <a:gd name="connsiteY4" fmla="*/ 0 h 10000"/>
                <a:gd name="connsiteX5" fmla="*/ 10595 w 10595"/>
                <a:gd name="connsiteY5" fmla="*/ 9930 h 10000"/>
                <a:gd name="connsiteX0" fmla="*/ 0 w 10000"/>
                <a:gd name="connsiteY0" fmla="*/ 10000 h 10000"/>
                <a:gd name="connsiteX1" fmla="*/ 10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5 w 10005"/>
                <a:gd name="connsiteY0" fmla="*/ 10000 h 10000"/>
                <a:gd name="connsiteX1" fmla="*/ 0 w 10005"/>
                <a:gd name="connsiteY1" fmla="*/ 5111 h 10000"/>
                <a:gd name="connsiteX2" fmla="*/ 3670 w 10005"/>
                <a:gd name="connsiteY2" fmla="*/ 5859 h 10000"/>
                <a:gd name="connsiteX3" fmla="*/ 10005 w 10005"/>
                <a:gd name="connsiteY3" fmla="*/ 0 h 10000"/>
                <a:gd name="connsiteX4" fmla="*/ 10005 w 10005"/>
                <a:gd name="connsiteY4" fmla="*/ 0 h 10000"/>
                <a:gd name="connsiteX5" fmla="*/ 10005 w 10005"/>
                <a:gd name="connsiteY5" fmla="*/ 9930 h 10000"/>
                <a:gd name="connsiteX0" fmla="*/ 0 w 10000"/>
                <a:gd name="connsiteY0" fmla="*/ 10000 h 10000"/>
                <a:gd name="connsiteX1" fmla="*/ 2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3 w 10003"/>
                <a:gd name="connsiteY0" fmla="*/ 10000 h 10000"/>
                <a:gd name="connsiteX1" fmla="*/ 0 w 10003"/>
                <a:gd name="connsiteY1" fmla="*/ 5095 h 10000"/>
                <a:gd name="connsiteX2" fmla="*/ 3668 w 10003"/>
                <a:gd name="connsiteY2" fmla="*/ 5859 h 10000"/>
                <a:gd name="connsiteX3" fmla="*/ 10003 w 10003"/>
                <a:gd name="connsiteY3" fmla="*/ 0 h 10000"/>
                <a:gd name="connsiteX4" fmla="*/ 10003 w 10003"/>
                <a:gd name="connsiteY4" fmla="*/ 0 h 10000"/>
                <a:gd name="connsiteX5" fmla="*/ 10003 w 10003"/>
                <a:gd name="connsiteY5" fmla="*/ 9930 h 10000"/>
                <a:gd name="connsiteX0" fmla="*/ 0 w 10000"/>
                <a:gd name="connsiteY0" fmla="*/ 10000 h 10000"/>
                <a:gd name="connsiteX1" fmla="*/ 2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0 w 10000"/>
                <a:gd name="connsiteY0" fmla="*/ 10000 h 10000"/>
                <a:gd name="connsiteX1" fmla="*/ 2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7 w 10007"/>
                <a:gd name="connsiteY0" fmla="*/ 10000 h 10000"/>
                <a:gd name="connsiteX1" fmla="*/ 0 w 10007"/>
                <a:gd name="connsiteY1" fmla="*/ 5127 h 10000"/>
                <a:gd name="connsiteX2" fmla="*/ 3672 w 10007"/>
                <a:gd name="connsiteY2" fmla="*/ 5859 h 10000"/>
                <a:gd name="connsiteX3" fmla="*/ 10007 w 10007"/>
                <a:gd name="connsiteY3" fmla="*/ 0 h 10000"/>
                <a:gd name="connsiteX4" fmla="*/ 10007 w 10007"/>
                <a:gd name="connsiteY4" fmla="*/ 0 h 10000"/>
                <a:gd name="connsiteX5" fmla="*/ 10007 w 10007"/>
                <a:gd name="connsiteY5" fmla="*/ 9930 h 10000"/>
                <a:gd name="connsiteX0" fmla="*/ 7 w 10007"/>
                <a:gd name="connsiteY0" fmla="*/ 10000 h 10000"/>
                <a:gd name="connsiteX1" fmla="*/ 0 w 10007"/>
                <a:gd name="connsiteY1" fmla="*/ 5111 h 10000"/>
                <a:gd name="connsiteX2" fmla="*/ 3672 w 10007"/>
                <a:gd name="connsiteY2" fmla="*/ 5859 h 10000"/>
                <a:gd name="connsiteX3" fmla="*/ 10007 w 10007"/>
                <a:gd name="connsiteY3" fmla="*/ 0 h 10000"/>
                <a:gd name="connsiteX4" fmla="*/ 10007 w 10007"/>
                <a:gd name="connsiteY4" fmla="*/ 0 h 10000"/>
                <a:gd name="connsiteX5" fmla="*/ 10007 w 10007"/>
                <a:gd name="connsiteY5" fmla="*/ 9930 h 10000"/>
                <a:gd name="connsiteX0" fmla="*/ 3 w 10003"/>
                <a:gd name="connsiteY0" fmla="*/ 10000 h 10000"/>
                <a:gd name="connsiteX1" fmla="*/ 1 w 10003"/>
                <a:gd name="connsiteY1" fmla="*/ 5111 h 10000"/>
                <a:gd name="connsiteX2" fmla="*/ 3668 w 10003"/>
                <a:gd name="connsiteY2" fmla="*/ 5859 h 10000"/>
                <a:gd name="connsiteX3" fmla="*/ 10003 w 10003"/>
                <a:gd name="connsiteY3" fmla="*/ 0 h 10000"/>
                <a:gd name="connsiteX4" fmla="*/ 10003 w 10003"/>
                <a:gd name="connsiteY4" fmla="*/ 0 h 10000"/>
                <a:gd name="connsiteX5" fmla="*/ 10003 w 10003"/>
                <a:gd name="connsiteY5" fmla="*/ 9930 h 10000"/>
                <a:gd name="connsiteX0" fmla="*/ 612 w 10612"/>
                <a:gd name="connsiteY0" fmla="*/ 10000 h 10000"/>
                <a:gd name="connsiteX1" fmla="*/ 610 w 10612"/>
                <a:gd name="connsiteY1" fmla="*/ 5111 h 10000"/>
                <a:gd name="connsiteX2" fmla="*/ 4277 w 10612"/>
                <a:gd name="connsiteY2" fmla="*/ 5859 h 10000"/>
                <a:gd name="connsiteX3" fmla="*/ 10612 w 10612"/>
                <a:gd name="connsiteY3" fmla="*/ 0 h 10000"/>
                <a:gd name="connsiteX4" fmla="*/ 10612 w 10612"/>
                <a:gd name="connsiteY4" fmla="*/ 0 h 10000"/>
                <a:gd name="connsiteX5" fmla="*/ 10612 w 10612"/>
                <a:gd name="connsiteY5" fmla="*/ 9930 h 10000"/>
                <a:gd name="connsiteX0" fmla="*/ 2 w 10002"/>
                <a:gd name="connsiteY0" fmla="*/ 10000 h 10000"/>
                <a:gd name="connsiteX1" fmla="*/ 0 w 10002"/>
                <a:gd name="connsiteY1" fmla="*/ 5111 h 10000"/>
                <a:gd name="connsiteX2" fmla="*/ 3667 w 10002"/>
                <a:gd name="connsiteY2" fmla="*/ 5859 h 10000"/>
                <a:gd name="connsiteX3" fmla="*/ 10002 w 10002"/>
                <a:gd name="connsiteY3" fmla="*/ 0 h 10000"/>
                <a:gd name="connsiteX4" fmla="*/ 10002 w 10002"/>
                <a:gd name="connsiteY4" fmla="*/ 0 h 10000"/>
                <a:gd name="connsiteX5" fmla="*/ 10002 w 10002"/>
                <a:gd name="connsiteY5" fmla="*/ 9930 h 10000"/>
                <a:gd name="connsiteX0" fmla="*/ 1 w 10001"/>
                <a:gd name="connsiteY0" fmla="*/ 10000 h 10000"/>
                <a:gd name="connsiteX1" fmla="*/ 4 w 10001"/>
                <a:gd name="connsiteY1" fmla="*/ 5111 h 10000"/>
                <a:gd name="connsiteX2" fmla="*/ 3666 w 10001"/>
                <a:gd name="connsiteY2" fmla="*/ 5859 h 10000"/>
                <a:gd name="connsiteX3" fmla="*/ 10001 w 10001"/>
                <a:gd name="connsiteY3" fmla="*/ 0 h 10000"/>
                <a:gd name="connsiteX4" fmla="*/ 10001 w 10001"/>
                <a:gd name="connsiteY4" fmla="*/ 0 h 10000"/>
                <a:gd name="connsiteX5" fmla="*/ 10001 w 10001"/>
                <a:gd name="connsiteY5" fmla="*/ 9930 h 10000"/>
                <a:gd name="connsiteX0" fmla="*/ 2 w 10002"/>
                <a:gd name="connsiteY0" fmla="*/ 10000 h 10000"/>
                <a:gd name="connsiteX1" fmla="*/ 0 w 10002"/>
                <a:gd name="connsiteY1" fmla="*/ 5111 h 10000"/>
                <a:gd name="connsiteX2" fmla="*/ 3667 w 10002"/>
                <a:gd name="connsiteY2" fmla="*/ 5859 h 10000"/>
                <a:gd name="connsiteX3" fmla="*/ 10002 w 10002"/>
                <a:gd name="connsiteY3" fmla="*/ 0 h 10000"/>
                <a:gd name="connsiteX4" fmla="*/ 10002 w 10002"/>
                <a:gd name="connsiteY4" fmla="*/ 0 h 10000"/>
                <a:gd name="connsiteX5" fmla="*/ 10002 w 10002"/>
                <a:gd name="connsiteY5" fmla="*/ 9930 h 10000"/>
                <a:gd name="connsiteX0" fmla="*/ 1 w 10001"/>
                <a:gd name="connsiteY0" fmla="*/ 10000 h 10000"/>
                <a:gd name="connsiteX1" fmla="*/ 2 w 10001"/>
                <a:gd name="connsiteY1" fmla="*/ 5111 h 10000"/>
                <a:gd name="connsiteX2" fmla="*/ 3666 w 10001"/>
                <a:gd name="connsiteY2" fmla="*/ 5859 h 10000"/>
                <a:gd name="connsiteX3" fmla="*/ 10001 w 10001"/>
                <a:gd name="connsiteY3" fmla="*/ 0 h 10000"/>
                <a:gd name="connsiteX4" fmla="*/ 10001 w 10001"/>
                <a:gd name="connsiteY4" fmla="*/ 0 h 10000"/>
                <a:gd name="connsiteX5" fmla="*/ 10001 w 10001"/>
                <a:gd name="connsiteY5" fmla="*/ 993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00">
                  <a:moveTo>
                    <a:pt x="1" y="10000"/>
                  </a:moveTo>
                  <a:cubicBezTo>
                    <a:pt x="0" y="8370"/>
                    <a:pt x="3" y="6741"/>
                    <a:pt x="2" y="5111"/>
                  </a:cubicBezTo>
                  <a:cubicBezTo>
                    <a:pt x="1098" y="5807"/>
                    <a:pt x="2363" y="6101"/>
                    <a:pt x="3666" y="5859"/>
                  </a:cubicBezTo>
                  <a:cubicBezTo>
                    <a:pt x="5955" y="5433"/>
                    <a:pt x="8097" y="3358"/>
                    <a:pt x="10001" y="0"/>
                  </a:cubicBezTo>
                  <a:lnTo>
                    <a:pt x="10001" y="0"/>
                  </a:lnTo>
                  <a:lnTo>
                    <a:pt x="10001" y="9930"/>
                  </a:ln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sz="2400"/>
            </a:p>
          </p:txBody>
        </p:sp>
        <p:pic>
          <p:nvPicPr>
            <p:cNvPr id="2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94464" y="4240213"/>
              <a:ext cx="2124000" cy="519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Titel 1"/>
          <p:cNvSpPr>
            <a:spLocks noGrp="1"/>
          </p:cNvSpPr>
          <p:nvPr userDrawn="1">
            <p:ph type="ctrTitle" hasCustomPrompt="1"/>
          </p:nvPr>
        </p:nvSpPr>
        <p:spPr>
          <a:xfrm>
            <a:off x="387350" y="396436"/>
            <a:ext cx="11372849" cy="1597176"/>
          </a:xfrm>
        </p:spPr>
        <p:txBody>
          <a:bodyPr lIns="54000" anchor="t" anchorCtr="0">
            <a:noAutofit/>
          </a:bodyPr>
          <a:lstStyle>
            <a:lvl1pPr>
              <a:lnSpc>
                <a:spcPts val="5600"/>
              </a:lnSpc>
              <a:defRPr sz="5067" b="1">
                <a:solidFill>
                  <a:schemeClr val="bg1"/>
                </a:solidFill>
              </a:defRPr>
            </a:lvl1pPr>
          </a:lstStyle>
          <a:p>
            <a:r>
              <a:rPr lang="en-US"/>
              <a:t>Titelstijl van model bewerken</a:t>
            </a:r>
            <a:endParaRPr lang="nl-NL"/>
          </a:p>
        </p:txBody>
      </p:sp>
      <p:sp>
        <p:nvSpPr>
          <p:cNvPr id="28" name="Tijdelijke aanduiding voor tekst 22"/>
          <p:cNvSpPr>
            <a:spLocks noGrp="1"/>
          </p:cNvSpPr>
          <p:nvPr userDrawn="1">
            <p:ph type="body" sz="quarter" idx="11"/>
          </p:nvPr>
        </p:nvSpPr>
        <p:spPr>
          <a:xfrm>
            <a:off x="387350" y="2192065"/>
            <a:ext cx="11372849" cy="1278631"/>
          </a:xfrm>
        </p:spPr>
        <p:txBody>
          <a:bodyPr lIns="36000" tIns="0"/>
          <a:lstStyle>
            <a:lvl1pPr marL="0" indent="0">
              <a:lnSpc>
                <a:spcPts val="4267"/>
              </a:lnSpc>
              <a:spcBef>
                <a:spcPts val="0"/>
              </a:spcBef>
              <a:buNone/>
              <a:defRPr sz="4000">
                <a:solidFill>
                  <a:schemeClr val="bg1"/>
                </a:solidFill>
              </a:defRPr>
            </a:lvl1pPr>
            <a:lvl2pPr marL="479988" indent="0">
              <a:lnSpc>
                <a:spcPts val="6133"/>
              </a:lnSpc>
              <a:spcBef>
                <a:spcPts val="0"/>
              </a:spcBef>
              <a:buNone/>
              <a:defRPr sz="5333"/>
            </a:lvl2pPr>
            <a:lvl3pPr marL="960943" indent="0">
              <a:lnSpc>
                <a:spcPts val="6133"/>
              </a:lnSpc>
              <a:spcBef>
                <a:spcPts val="0"/>
              </a:spcBef>
              <a:buNone/>
              <a:defRPr sz="5333"/>
            </a:lvl3pPr>
            <a:lvl4pPr marL="1555710" indent="0">
              <a:lnSpc>
                <a:spcPts val="6133"/>
              </a:lnSpc>
              <a:spcBef>
                <a:spcPts val="0"/>
              </a:spcBef>
              <a:buNone/>
              <a:defRPr sz="5333"/>
            </a:lvl4pPr>
            <a:lvl5pPr marL="2438339" indent="0">
              <a:lnSpc>
                <a:spcPts val="6133"/>
              </a:lnSpc>
              <a:spcBef>
                <a:spcPts val="0"/>
              </a:spcBef>
              <a:buNone/>
              <a:defRPr sz="5333"/>
            </a:lvl5pPr>
          </a:lstStyle>
          <a:p>
            <a:pPr lvl="0"/>
            <a:r>
              <a:rPr lang="nl-NL"/>
              <a:t>Tekststijl van het model bewerken</a:t>
            </a:r>
          </a:p>
        </p:txBody>
      </p:sp>
    </p:spTree>
    <p:extLst>
      <p:ext uri="{BB962C8B-B14F-4D97-AF65-F5344CB8AC3E}">
        <p14:creationId xmlns:p14="http://schemas.microsoft.com/office/powerpoint/2010/main" val="1916511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l="20802" t="21268" b="11893"/>
          <a:stretch/>
        </p:blipFill>
        <p:spPr>
          <a:xfrm>
            <a:off x="1" y="0"/>
            <a:ext cx="12192001" cy="6858000"/>
          </a:xfrm>
          <a:prstGeom prst="rect">
            <a:avLst/>
          </a:prstGeom>
          <a:noFill/>
          <a:ln>
            <a:noFill/>
          </a:ln>
        </p:spPr>
      </p:pic>
      <p:grpSp>
        <p:nvGrpSpPr>
          <p:cNvPr id="3" name="Groep 2"/>
          <p:cNvGrpSpPr/>
          <p:nvPr/>
        </p:nvGrpSpPr>
        <p:grpSpPr>
          <a:xfrm>
            <a:off x="-1221" y="0"/>
            <a:ext cx="12193221" cy="6883301"/>
            <a:chOff x="-916" y="0"/>
            <a:chExt cx="9144916" cy="5162476"/>
          </a:xfrm>
        </p:grpSpPr>
        <p:sp>
          <p:nvSpPr>
            <p:cNvPr id="14" name="Rechthoek 13"/>
            <p:cNvSpPr/>
            <p:nvPr userDrawn="1"/>
          </p:nvSpPr>
          <p:spPr>
            <a:xfrm>
              <a:off x="0" y="0"/>
              <a:ext cx="9144000" cy="4342316"/>
            </a:xfrm>
            <a:prstGeom prst="rect">
              <a:avLst/>
            </a:prstGeom>
            <a:gradFill>
              <a:gsLst>
                <a:gs pos="0">
                  <a:schemeClr val="tx1">
                    <a:alpha val="50000"/>
                    <a:lumMod val="80000"/>
                  </a:schemeClr>
                </a:gs>
                <a:gs pos="100000">
                  <a:schemeClr val="tx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solidFill>
                  <a:prstClr val="white"/>
                </a:solidFill>
              </a:endParaRPr>
            </a:p>
          </p:txBody>
        </p:sp>
        <p:sp>
          <p:nvSpPr>
            <p:cNvPr id="26" name="Freeform 6"/>
            <p:cNvSpPr>
              <a:spLocks/>
            </p:cNvSpPr>
            <p:nvPr userDrawn="1"/>
          </p:nvSpPr>
          <p:spPr bwMode="auto">
            <a:xfrm>
              <a:off x="-916" y="2430807"/>
              <a:ext cx="9144915" cy="2731669"/>
            </a:xfrm>
            <a:custGeom>
              <a:avLst/>
              <a:gdLst>
                <a:gd name="T0" fmla="*/ 4160 w 4160"/>
                <a:gd name="T1" fmla="*/ 1106 h 1864"/>
                <a:gd name="T2" fmla="*/ 4160 w 4160"/>
                <a:gd name="T3" fmla="*/ 0 h 1864"/>
                <a:gd name="T4" fmla="*/ 0 w 4160"/>
                <a:gd name="T5" fmla="*/ 0 h 1864"/>
                <a:gd name="T6" fmla="*/ 0 w 4160"/>
                <a:gd name="T7" fmla="*/ 1741 h 1864"/>
                <a:gd name="T8" fmla="*/ 1522 w 4160"/>
                <a:gd name="T9" fmla="*/ 1834 h 1864"/>
                <a:gd name="T10" fmla="*/ 4160 w 4160"/>
                <a:gd name="T11" fmla="*/ 1106 h 1864"/>
                <a:gd name="connsiteX0" fmla="*/ 10000 w 10000"/>
                <a:gd name="connsiteY0" fmla="*/ 5933 h 9896"/>
                <a:gd name="connsiteX1" fmla="*/ 10000 w 10000"/>
                <a:gd name="connsiteY1" fmla="*/ 0 h 9896"/>
                <a:gd name="connsiteX2" fmla="*/ 0 w 10000"/>
                <a:gd name="connsiteY2" fmla="*/ 0 h 9896"/>
                <a:gd name="connsiteX3" fmla="*/ 0 w 10000"/>
                <a:gd name="connsiteY3" fmla="*/ 9340 h 9896"/>
                <a:gd name="connsiteX4" fmla="*/ 3659 w 10000"/>
                <a:gd name="connsiteY4" fmla="*/ 9839 h 9896"/>
                <a:gd name="connsiteX5" fmla="*/ 10000 w 10000"/>
                <a:gd name="connsiteY5" fmla="*/ 5933 h 9896"/>
                <a:gd name="connsiteX6" fmla="*/ 10000 w 10000"/>
                <a:gd name="connsiteY6" fmla="*/ 5933 h 9896"/>
                <a:gd name="connsiteX0" fmla="*/ 0 w 10000"/>
                <a:gd name="connsiteY0" fmla="*/ 0 h 10000"/>
                <a:gd name="connsiteX1" fmla="*/ 0 w 10000"/>
                <a:gd name="connsiteY1" fmla="*/ 9438 h 10000"/>
                <a:gd name="connsiteX2" fmla="*/ 3659 w 10000"/>
                <a:gd name="connsiteY2" fmla="*/ 9942 h 10000"/>
                <a:gd name="connsiteX3" fmla="*/ 10000 w 10000"/>
                <a:gd name="connsiteY3" fmla="*/ 5995 h 10000"/>
                <a:gd name="connsiteX4" fmla="*/ 10000 w 10000"/>
                <a:gd name="connsiteY4" fmla="*/ 5995 h 10000"/>
                <a:gd name="connsiteX5" fmla="*/ 10000 w 10000"/>
                <a:gd name="connsiteY5" fmla="*/ 0 h 10000"/>
                <a:gd name="connsiteX6" fmla="*/ 100 w 10000"/>
                <a:gd name="connsiteY6" fmla="*/ 226 h 10000"/>
                <a:gd name="connsiteX0" fmla="*/ 5 w 10005"/>
                <a:gd name="connsiteY0" fmla="*/ 0 h 10000"/>
                <a:gd name="connsiteX1" fmla="*/ 0 w 10005"/>
                <a:gd name="connsiteY1" fmla="*/ 4569 h 10000"/>
                <a:gd name="connsiteX2" fmla="*/ 5 w 10005"/>
                <a:gd name="connsiteY2" fmla="*/ 9438 h 10000"/>
                <a:gd name="connsiteX3" fmla="*/ 3664 w 10005"/>
                <a:gd name="connsiteY3" fmla="*/ 9942 h 10000"/>
                <a:gd name="connsiteX4" fmla="*/ 10005 w 10005"/>
                <a:gd name="connsiteY4" fmla="*/ 5995 h 10000"/>
                <a:gd name="connsiteX5" fmla="*/ 10005 w 10005"/>
                <a:gd name="connsiteY5" fmla="*/ 5995 h 10000"/>
                <a:gd name="connsiteX6" fmla="*/ 10005 w 10005"/>
                <a:gd name="connsiteY6" fmla="*/ 0 h 10000"/>
                <a:gd name="connsiteX7" fmla="*/ 105 w 10005"/>
                <a:gd name="connsiteY7" fmla="*/ 226 h 10000"/>
                <a:gd name="connsiteX0" fmla="*/ 5 w 10005"/>
                <a:gd name="connsiteY0" fmla="*/ 0 h 10000"/>
                <a:gd name="connsiteX1" fmla="*/ 0 w 10005"/>
                <a:gd name="connsiteY1" fmla="*/ 4569 h 10000"/>
                <a:gd name="connsiteX2" fmla="*/ 5 w 10005"/>
                <a:gd name="connsiteY2" fmla="*/ 9438 h 10000"/>
                <a:gd name="connsiteX3" fmla="*/ 3664 w 10005"/>
                <a:gd name="connsiteY3" fmla="*/ 9942 h 10000"/>
                <a:gd name="connsiteX4" fmla="*/ 10005 w 10005"/>
                <a:gd name="connsiteY4" fmla="*/ 5995 h 10000"/>
                <a:gd name="connsiteX5" fmla="*/ 10005 w 10005"/>
                <a:gd name="connsiteY5" fmla="*/ 5995 h 10000"/>
                <a:gd name="connsiteX6" fmla="*/ 10005 w 10005"/>
                <a:gd name="connsiteY6" fmla="*/ 0 h 10000"/>
                <a:gd name="connsiteX0" fmla="*/ 0 w 10010"/>
                <a:gd name="connsiteY0" fmla="*/ 12732 h 12874"/>
                <a:gd name="connsiteX1" fmla="*/ 5 w 10010"/>
                <a:gd name="connsiteY1" fmla="*/ 4569 h 12874"/>
                <a:gd name="connsiteX2" fmla="*/ 10 w 10010"/>
                <a:gd name="connsiteY2" fmla="*/ 9438 h 12874"/>
                <a:gd name="connsiteX3" fmla="*/ 3669 w 10010"/>
                <a:gd name="connsiteY3" fmla="*/ 9942 h 12874"/>
                <a:gd name="connsiteX4" fmla="*/ 10010 w 10010"/>
                <a:gd name="connsiteY4" fmla="*/ 5995 h 12874"/>
                <a:gd name="connsiteX5" fmla="*/ 10010 w 10010"/>
                <a:gd name="connsiteY5" fmla="*/ 5995 h 12874"/>
                <a:gd name="connsiteX6" fmla="*/ 10010 w 10010"/>
                <a:gd name="connsiteY6" fmla="*/ 0 h 12874"/>
                <a:gd name="connsiteX0" fmla="*/ 263 w 10273"/>
                <a:gd name="connsiteY0" fmla="*/ 12732 h 12732"/>
                <a:gd name="connsiteX1" fmla="*/ 273 w 10273"/>
                <a:gd name="connsiteY1" fmla="*/ 9438 h 12732"/>
                <a:gd name="connsiteX2" fmla="*/ 3932 w 10273"/>
                <a:gd name="connsiteY2" fmla="*/ 9942 h 12732"/>
                <a:gd name="connsiteX3" fmla="*/ 10273 w 10273"/>
                <a:gd name="connsiteY3" fmla="*/ 5995 h 12732"/>
                <a:gd name="connsiteX4" fmla="*/ 10273 w 10273"/>
                <a:gd name="connsiteY4" fmla="*/ 5995 h 12732"/>
                <a:gd name="connsiteX5" fmla="*/ 10273 w 10273"/>
                <a:gd name="connsiteY5" fmla="*/ 0 h 12732"/>
                <a:gd name="connsiteX0" fmla="*/ 0 w 10010"/>
                <a:gd name="connsiteY0" fmla="*/ 12732 h 12732"/>
                <a:gd name="connsiteX1" fmla="*/ 10 w 10010"/>
                <a:gd name="connsiteY1" fmla="*/ 9438 h 12732"/>
                <a:gd name="connsiteX2" fmla="*/ 3669 w 10010"/>
                <a:gd name="connsiteY2" fmla="*/ 9942 h 12732"/>
                <a:gd name="connsiteX3" fmla="*/ 10010 w 10010"/>
                <a:gd name="connsiteY3" fmla="*/ 5995 h 12732"/>
                <a:gd name="connsiteX4" fmla="*/ 10010 w 10010"/>
                <a:gd name="connsiteY4" fmla="*/ 5995 h 12732"/>
                <a:gd name="connsiteX5" fmla="*/ 10010 w 10010"/>
                <a:gd name="connsiteY5" fmla="*/ 0 h 12732"/>
                <a:gd name="connsiteX0" fmla="*/ 0 w 10010"/>
                <a:gd name="connsiteY0" fmla="*/ 6737 h 6737"/>
                <a:gd name="connsiteX1" fmla="*/ 10 w 10010"/>
                <a:gd name="connsiteY1" fmla="*/ 3443 h 6737"/>
                <a:gd name="connsiteX2" fmla="*/ 3669 w 10010"/>
                <a:gd name="connsiteY2" fmla="*/ 3947 h 6737"/>
                <a:gd name="connsiteX3" fmla="*/ 10010 w 10010"/>
                <a:gd name="connsiteY3" fmla="*/ 0 h 6737"/>
                <a:gd name="connsiteX4" fmla="*/ 10010 w 10010"/>
                <a:gd name="connsiteY4" fmla="*/ 0 h 6737"/>
                <a:gd name="connsiteX5" fmla="*/ 10010 w 10010"/>
                <a:gd name="connsiteY5" fmla="*/ 6690 h 6737"/>
                <a:gd name="connsiteX0" fmla="*/ 564 w 10564"/>
                <a:gd name="connsiteY0" fmla="*/ 10000 h 10000"/>
                <a:gd name="connsiteX1" fmla="*/ 574 w 10564"/>
                <a:gd name="connsiteY1" fmla="*/ 5111 h 10000"/>
                <a:gd name="connsiteX2" fmla="*/ 4229 w 10564"/>
                <a:gd name="connsiteY2" fmla="*/ 5859 h 10000"/>
                <a:gd name="connsiteX3" fmla="*/ 10564 w 10564"/>
                <a:gd name="connsiteY3" fmla="*/ 0 h 10000"/>
                <a:gd name="connsiteX4" fmla="*/ 10564 w 10564"/>
                <a:gd name="connsiteY4" fmla="*/ 0 h 10000"/>
                <a:gd name="connsiteX5" fmla="*/ 10564 w 10564"/>
                <a:gd name="connsiteY5" fmla="*/ 9930 h 10000"/>
                <a:gd name="connsiteX0" fmla="*/ 595 w 10595"/>
                <a:gd name="connsiteY0" fmla="*/ 10000 h 10000"/>
                <a:gd name="connsiteX1" fmla="*/ 605 w 10595"/>
                <a:gd name="connsiteY1" fmla="*/ 5111 h 10000"/>
                <a:gd name="connsiteX2" fmla="*/ 4260 w 10595"/>
                <a:gd name="connsiteY2" fmla="*/ 5859 h 10000"/>
                <a:gd name="connsiteX3" fmla="*/ 10595 w 10595"/>
                <a:gd name="connsiteY3" fmla="*/ 0 h 10000"/>
                <a:gd name="connsiteX4" fmla="*/ 10595 w 10595"/>
                <a:gd name="connsiteY4" fmla="*/ 0 h 10000"/>
                <a:gd name="connsiteX5" fmla="*/ 10595 w 10595"/>
                <a:gd name="connsiteY5" fmla="*/ 9930 h 10000"/>
                <a:gd name="connsiteX0" fmla="*/ 595 w 10595"/>
                <a:gd name="connsiteY0" fmla="*/ 10000 h 10000"/>
                <a:gd name="connsiteX1" fmla="*/ 605 w 10595"/>
                <a:gd name="connsiteY1" fmla="*/ 5111 h 10000"/>
                <a:gd name="connsiteX2" fmla="*/ 4260 w 10595"/>
                <a:gd name="connsiteY2" fmla="*/ 5859 h 10000"/>
                <a:gd name="connsiteX3" fmla="*/ 10595 w 10595"/>
                <a:gd name="connsiteY3" fmla="*/ 0 h 10000"/>
                <a:gd name="connsiteX4" fmla="*/ 10595 w 10595"/>
                <a:gd name="connsiteY4" fmla="*/ 0 h 10000"/>
                <a:gd name="connsiteX5" fmla="*/ 10595 w 10595"/>
                <a:gd name="connsiteY5" fmla="*/ 9930 h 10000"/>
                <a:gd name="connsiteX0" fmla="*/ 0 w 10000"/>
                <a:gd name="connsiteY0" fmla="*/ 10000 h 10000"/>
                <a:gd name="connsiteX1" fmla="*/ 10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5 w 10005"/>
                <a:gd name="connsiteY0" fmla="*/ 10000 h 10000"/>
                <a:gd name="connsiteX1" fmla="*/ 0 w 10005"/>
                <a:gd name="connsiteY1" fmla="*/ 5111 h 10000"/>
                <a:gd name="connsiteX2" fmla="*/ 3670 w 10005"/>
                <a:gd name="connsiteY2" fmla="*/ 5859 h 10000"/>
                <a:gd name="connsiteX3" fmla="*/ 10005 w 10005"/>
                <a:gd name="connsiteY3" fmla="*/ 0 h 10000"/>
                <a:gd name="connsiteX4" fmla="*/ 10005 w 10005"/>
                <a:gd name="connsiteY4" fmla="*/ 0 h 10000"/>
                <a:gd name="connsiteX5" fmla="*/ 10005 w 10005"/>
                <a:gd name="connsiteY5" fmla="*/ 9930 h 10000"/>
                <a:gd name="connsiteX0" fmla="*/ 0 w 10000"/>
                <a:gd name="connsiteY0" fmla="*/ 10000 h 10000"/>
                <a:gd name="connsiteX1" fmla="*/ 2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3 w 10003"/>
                <a:gd name="connsiteY0" fmla="*/ 10000 h 10000"/>
                <a:gd name="connsiteX1" fmla="*/ 0 w 10003"/>
                <a:gd name="connsiteY1" fmla="*/ 5095 h 10000"/>
                <a:gd name="connsiteX2" fmla="*/ 3668 w 10003"/>
                <a:gd name="connsiteY2" fmla="*/ 5859 h 10000"/>
                <a:gd name="connsiteX3" fmla="*/ 10003 w 10003"/>
                <a:gd name="connsiteY3" fmla="*/ 0 h 10000"/>
                <a:gd name="connsiteX4" fmla="*/ 10003 w 10003"/>
                <a:gd name="connsiteY4" fmla="*/ 0 h 10000"/>
                <a:gd name="connsiteX5" fmla="*/ 10003 w 10003"/>
                <a:gd name="connsiteY5" fmla="*/ 9930 h 10000"/>
                <a:gd name="connsiteX0" fmla="*/ 0 w 10000"/>
                <a:gd name="connsiteY0" fmla="*/ 10000 h 10000"/>
                <a:gd name="connsiteX1" fmla="*/ 2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0 w 10000"/>
                <a:gd name="connsiteY0" fmla="*/ 10000 h 10000"/>
                <a:gd name="connsiteX1" fmla="*/ 2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7 w 10007"/>
                <a:gd name="connsiteY0" fmla="*/ 10000 h 10000"/>
                <a:gd name="connsiteX1" fmla="*/ 0 w 10007"/>
                <a:gd name="connsiteY1" fmla="*/ 5127 h 10000"/>
                <a:gd name="connsiteX2" fmla="*/ 3672 w 10007"/>
                <a:gd name="connsiteY2" fmla="*/ 5859 h 10000"/>
                <a:gd name="connsiteX3" fmla="*/ 10007 w 10007"/>
                <a:gd name="connsiteY3" fmla="*/ 0 h 10000"/>
                <a:gd name="connsiteX4" fmla="*/ 10007 w 10007"/>
                <a:gd name="connsiteY4" fmla="*/ 0 h 10000"/>
                <a:gd name="connsiteX5" fmla="*/ 10007 w 10007"/>
                <a:gd name="connsiteY5" fmla="*/ 9930 h 10000"/>
                <a:gd name="connsiteX0" fmla="*/ 7 w 10007"/>
                <a:gd name="connsiteY0" fmla="*/ 10000 h 10000"/>
                <a:gd name="connsiteX1" fmla="*/ 0 w 10007"/>
                <a:gd name="connsiteY1" fmla="*/ 5111 h 10000"/>
                <a:gd name="connsiteX2" fmla="*/ 3672 w 10007"/>
                <a:gd name="connsiteY2" fmla="*/ 5859 h 10000"/>
                <a:gd name="connsiteX3" fmla="*/ 10007 w 10007"/>
                <a:gd name="connsiteY3" fmla="*/ 0 h 10000"/>
                <a:gd name="connsiteX4" fmla="*/ 10007 w 10007"/>
                <a:gd name="connsiteY4" fmla="*/ 0 h 10000"/>
                <a:gd name="connsiteX5" fmla="*/ 10007 w 10007"/>
                <a:gd name="connsiteY5" fmla="*/ 9930 h 10000"/>
                <a:gd name="connsiteX0" fmla="*/ 3 w 10003"/>
                <a:gd name="connsiteY0" fmla="*/ 10000 h 10000"/>
                <a:gd name="connsiteX1" fmla="*/ 1 w 10003"/>
                <a:gd name="connsiteY1" fmla="*/ 5111 h 10000"/>
                <a:gd name="connsiteX2" fmla="*/ 3668 w 10003"/>
                <a:gd name="connsiteY2" fmla="*/ 5859 h 10000"/>
                <a:gd name="connsiteX3" fmla="*/ 10003 w 10003"/>
                <a:gd name="connsiteY3" fmla="*/ 0 h 10000"/>
                <a:gd name="connsiteX4" fmla="*/ 10003 w 10003"/>
                <a:gd name="connsiteY4" fmla="*/ 0 h 10000"/>
                <a:gd name="connsiteX5" fmla="*/ 10003 w 10003"/>
                <a:gd name="connsiteY5" fmla="*/ 9930 h 10000"/>
                <a:gd name="connsiteX0" fmla="*/ 612 w 10612"/>
                <a:gd name="connsiteY0" fmla="*/ 10000 h 10000"/>
                <a:gd name="connsiteX1" fmla="*/ 610 w 10612"/>
                <a:gd name="connsiteY1" fmla="*/ 5111 h 10000"/>
                <a:gd name="connsiteX2" fmla="*/ 4277 w 10612"/>
                <a:gd name="connsiteY2" fmla="*/ 5859 h 10000"/>
                <a:gd name="connsiteX3" fmla="*/ 10612 w 10612"/>
                <a:gd name="connsiteY3" fmla="*/ 0 h 10000"/>
                <a:gd name="connsiteX4" fmla="*/ 10612 w 10612"/>
                <a:gd name="connsiteY4" fmla="*/ 0 h 10000"/>
                <a:gd name="connsiteX5" fmla="*/ 10612 w 10612"/>
                <a:gd name="connsiteY5" fmla="*/ 9930 h 10000"/>
                <a:gd name="connsiteX0" fmla="*/ 2 w 10002"/>
                <a:gd name="connsiteY0" fmla="*/ 10000 h 10000"/>
                <a:gd name="connsiteX1" fmla="*/ 0 w 10002"/>
                <a:gd name="connsiteY1" fmla="*/ 5111 h 10000"/>
                <a:gd name="connsiteX2" fmla="*/ 3667 w 10002"/>
                <a:gd name="connsiteY2" fmla="*/ 5859 h 10000"/>
                <a:gd name="connsiteX3" fmla="*/ 10002 w 10002"/>
                <a:gd name="connsiteY3" fmla="*/ 0 h 10000"/>
                <a:gd name="connsiteX4" fmla="*/ 10002 w 10002"/>
                <a:gd name="connsiteY4" fmla="*/ 0 h 10000"/>
                <a:gd name="connsiteX5" fmla="*/ 10002 w 10002"/>
                <a:gd name="connsiteY5" fmla="*/ 9930 h 10000"/>
                <a:gd name="connsiteX0" fmla="*/ 1 w 10001"/>
                <a:gd name="connsiteY0" fmla="*/ 10000 h 10000"/>
                <a:gd name="connsiteX1" fmla="*/ 4 w 10001"/>
                <a:gd name="connsiteY1" fmla="*/ 5111 h 10000"/>
                <a:gd name="connsiteX2" fmla="*/ 3666 w 10001"/>
                <a:gd name="connsiteY2" fmla="*/ 5859 h 10000"/>
                <a:gd name="connsiteX3" fmla="*/ 10001 w 10001"/>
                <a:gd name="connsiteY3" fmla="*/ 0 h 10000"/>
                <a:gd name="connsiteX4" fmla="*/ 10001 w 10001"/>
                <a:gd name="connsiteY4" fmla="*/ 0 h 10000"/>
                <a:gd name="connsiteX5" fmla="*/ 10001 w 10001"/>
                <a:gd name="connsiteY5" fmla="*/ 9930 h 10000"/>
                <a:gd name="connsiteX0" fmla="*/ 2 w 10002"/>
                <a:gd name="connsiteY0" fmla="*/ 10000 h 10000"/>
                <a:gd name="connsiteX1" fmla="*/ 0 w 10002"/>
                <a:gd name="connsiteY1" fmla="*/ 5111 h 10000"/>
                <a:gd name="connsiteX2" fmla="*/ 3667 w 10002"/>
                <a:gd name="connsiteY2" fmla="*/ 5859 h 10000"/>
                <a:gd name="connsiteX3" fmla="*/ 10002 w 10002"/>
                <a:gd name="connsiteY3" fmla="*/ 0 h 10000"/>
                <a:gd name="connsiteX4" fmla="*/ 10002 w 10002"/>
                <a:gd name="connsiteY4" fmla="*/ 0 h 10000"/>
                <a:gd name="connsiteX5" fmla="*/ 10002 w 10002"/>
                <a:gd name="connsiteY5" fmla="*/ 9930 h 10000"/>
                <a:gd name="connsiteX0" fmla="*/ 1 w 10001"/>
                <a:gd name="connsiteY0" fmla="*/ 10000 h 10000"/>
                <a:gd name="connsiteX1" fmla="*/ 2 w 10001"/>
                <a:gd name="connsiteY1" fmla="*/ 5111 h 10000"/>
                <a:gd name="connsiteX2" fmla="*/ 3666 w 10001"/>
                <a:gd name="connsiteY2" fmla="*/ 5859 h 10000"/>
                <a:gd name="connsiteX3" fmla="*/ 10001 w 10001"/>
                <a:gd name="connsiteY3" fmla="*/ 0 h 10000"/>
                <a:gd name="connsiteX4" fmla="*/ 10001 w 10001"/>
                <a:gd name="connsiteY4" fmla="*/ 0 h 10000"/>
                <a:gd name="connsiteX5" fmla="*/ 10001 w 10001"/>
                <a:gd name="connsiteY5" fmla="*/ 993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00">
                  <a:moveTo>
                    <a:pt x="1" y="10000"/>
                  </a:moveTo>
                  <a:cubicBezTo>
                    <a:pt x="0" y="8370"/>
                    <a:pt x="3" y="6741"/>
                    <a:pt x="2" y="5111"/>
                  </a:cubicBezTo>
                  <a:cubicBezTo>
                    <a:pt x="1098" y="5807"/>
                    <a:pt x="2363" y="6101"/>
                    <a:pt x="3666" y="5859"/>
                  </a:cubicBezTo>
                  <a:cubicBezTo>
                    <a:pt x="5955" y="5433"/>
                    <a:pt x="8097" y="3358"/>
                    <a:pt x="10001" y="0"/>
                  </a:cubicBezTo>
                  <a:lnTo>
                    <a:pt x="10001" y="0"/>
                  </a:lnTo>
                  <a:lnTo>
                    <a:pt x="10001" y="9930"/>
                  </a:ln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sz="2400"/>
            </a:p>
          </p:txBody>
        </p:sp>
        <p:pic>
          <p:nvPicPr>
            <p:cNvPr id="2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94464" y="4240213"/>
              <a:ext cx="2124000" cy="519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Titel 1"/>
          <p:cNvSpPr>
            <a:spLocks noGrp="1"/>
          </p:cNvSpPr>
          <p:nvPr>
            <p:ph type="ctrTitle" hasCustomPrompt="1"/>
          </p:nvPr>
        </p:nvSpPr>
        <p:spPr>
          <a:xfrm>
            <a:off x="387350" y="396436"/>
            <a:ext cx="11372849" cy="1597176"/>
          </a:xfrm>
        </p:spPr>
        <p:txBody>
          <a:bodyPr lIns="54000" anchor="t" anchorCtr="0">
            <a:noAutofit/>
          </a:bodyPr>
          <a:lstStyle>
            <a:lvl1pPr>
              <a:lnSpc>
                <a:spcPts val="5600"/>
              </a:lnSpc>
              <a:defRPr sz="5067" b="1">
                <a:solidFill>
                  <a:schemeClr val="bg1"/>
                </a:solidFill>
              </a:defRPr>
            </a:lvl1pPr>
          </a:lstStyle>
          <a:p>
            <a:r>
              <a:rPr lang="en-US"/>
              <a:t>Titelstijl van model bewerken</a:t>
            </a:r>
            <a:endParaRPr lang="nl-NL"/>
          </a:p>
        </p:txBody>
      </p:sp>
      <p:sp>
        <p:nvSpPr>
          <p:cNvPr id="28" name="Tijdelijke aanduiding voor tekst 22"/>
          <p:cNvSpPr>
            <a:spLocks noGrp="1"/>
          </p:cNvSpPr>
          <p:nvPr>
            <p:ph type="body" sz="quarter" idx="11"/>
          </p:nvPr>
        </p:nvSpPr>
        <p:spPr>
          <a:xfrm>
            <a:off x="387350" y="2192065"/>
            <a:ext cx="11372849" cy="1278631"/>
          </a:xfrm>
        </p:spPr>
        <p:txBody>
          <a:bodyPr lIns="36000" tIns="0"/>
          <a:lstStyle>
            <a:lvl1pPr marL="0" indent="0">
              <a:lnSpc>
                <a:spcPts val="4267"/>
              </a:lnSpc>
              <a:spcBef>
                <a:spcPts val="0"/>
              </a:spcBef>
              <a:buNone/>
              <a:defRPr sz="4000">
                <a:solidFill>
                  <a:schemeClr val="bg1"/>
                </a:solidFill>
              </a:defRPr>
            </a:lvl1pPr>
            <a:lvl2pPr marL="479988" indent="0">
              <a:lnSpc>
                <a:spcPts val="6133"/>
              </a:lnSpc>
              <a:spcBef>
                <a:spcPts val="0"/>
              </a:spcBef>
              <a:buNone/>
              <a:defRPr sz="5333"/>
            </a:lvl2pPr>
            <a:lvl3pPr marL="960943" indent="0">
              <a:lnSpc>
                <a:spcPts val="6133"/>
              </a:lnSpc>
              <a:spcBef>
                <a:spcPts val="0"/>
              </a:spcBef>
              <a:buNone/>
              <a:defRPr sz="5333"/>
            </a:lvl3pPr>
            <a:lvl4pPr marL="1555710" indent="0">
              <a:lnSpc>
                <a:spcPts val="6133"/>
              </a:lnSpc>
              <a:spcBef>
                <a:spcPts val="0"/>
              </a:spcBef>
              <a:buNone/>
              <a:defRPr sz="5333"/>
            </a:lvl4pPr>
            <a:lvl5pPr marL="2438339" indent="0">
              <a:lnSpc>
                <a:spcPts val="6133"/>
              </a:lnSpc>
              <a:spcBef>
                <a:spcPts val="0"/>
              </a:spcBef>
              <a:buNone/>
              <a:defRPr sz="5333"/>
            </a:lvl5pPr>
          </a:lstStyle>
          <a:p>
            <a:pPr lvl="0"/>
            <a:r>
              <a:rPr lang="nl-NL"/>
              <a:t>Tekststijl van het model bewerken</a:t>
            </a:r>
          </a:p>
        </p:txBody>
      </p:sp>
    </p:spTree>
    <p:extLst>
      <p:ext uri="{BB962C8B-B14F-4D97-AF65-F5344CB8AC3E}">
        <p14:creationId xmlns:p14="http://schemas.microsoft.com/office/powerpoint/2010/main" val="3450038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
    <p:bg>
      <p:bgPr>
        <a:solidFill>
          <a:schemeClr val="bg1">
            <a:lumMod val="85000"/>
          </a:schemeClr>
        </a:solidFill>
        <a:effectLst/>
      </p:bgPr>
    </p:bg>
    <p:spTree>
      <p:nvGrpSpPr>
        <p:cNvPr id="1" name=""/>
        <p:cNvGrpSpPr/>
        <p:nvPr/>
      </p:nvGrpSpPr>
      <p:grpSpPr>
        <a:xfrm>
          <a:off x="0" y="0"/>
          <a:ext cx="0" cy="0"/>
          <a:chOff x="0" y="0"/>
          <a:chExt cx="0" cy="0"/>
        </a:xfrm>
      </p:grpSpPr>
      <p:sp>
        <p:nvSpPr>
          <p:cNvPr id="4" name="Titel 1"/>
          <p:cNvSpPr>
            <a:spLocks noGrp="1"/>
          </p:cNvSpPr>
          <p:nvPr>
            <p:ph type="ctrTitle" hasCustomPrompt="1"/>
          </p:nvPr>
        </p:nvSpPr>
        <p:spPr>
          <a:xfrm>
            <a:off x="387350" y="396436"/>
            <a:ext cx="11372849" cy="1597176"/>
          </a:xfrm>
        </p:spPr>
        <p:txBody>
          <a:bodyPr lIns="54000" anchor="t" anchorCtr="0">
            <a:noAutofit/>
          </a:bodyPr>
          <a:lstStyle>
            <a:lvl1pPr>
              <a:lnSpc>
                <a:spcPts val="5600"/>
              </a:lnSpc>
              <a:defRPr sz="5067" b="1">
                <a:solidFill>
                  <a:schemeClr val="bg1"/>
                </a:solidFill>
              </a:defRPr>
            </a:lvl1pPr>
          </a:lstStyle>
          <a:p>
            <a:r>
              <a:rPr lang="en-US"/>
              <a:t>Titelstijl van model bewerken</a:t>
            </a:r>
            <a:endParaRPr lang="nl-NL"/>
          </a:p>
        </p:txBody>
      </p:sp>
      <p:sp>
        <p:nvSpPr>
          <p:cNvPr id="5" name="Tijdelijke aanduiding voor tekst 22"/>
          <p:cNvSpPr>
            <a:spLocks noGrp="1"/>
          </p:cNvSpPr>
          <p:nvPr>
            <p:ph type="body" sz="quarter" idx="11"/>
          </p:nvPr>
        </p:nvSpPr>
        <p:spPr>
          <a:xfrm>
            <a:off x="387350" y="2192065"/>
            <a:ext cx="11372849" cy="1278631"/>
          </a:xfrm>
        </p:spPr>
        <p:txBody>
          <a:bodyPr lIns="36000" tIns="0"/>
          <a:lstStyle>
            <a:lvl1pPr marL="0" indent="0">
              <a:lnSpc>
                <a:spcPts val="4267"/>
              </a:lnSpc>
              <a:spcBef>
                <a:spcPts val="0"/>
              </a:spcBef>
              <a:buNone/>
              <a:defRPr sz="4000">
                <a:solidFill>
                  <a:schemeClr val="bg1"/>
                </a:solidFill>
              </a:defRPr>
            </a:lvl1pPr>
            <a:lvl2pPr marL="479988" indent="0">
              <a:lnSpc>
                <a:spcPts val="6133"/>
              </a:lnSpc>
              <a:spcBef>
                <a:spcPts val="0"/>
              </a:spcBef>
              <a:buNone/>
              <a:defRPr sz="5333"/>
            </a:lvl2pPr>
            <a:lvl3pPr marL="960943" indent="0">
              <a:lnSpc>
                <a:spcPts val="6133"/>
              </a:lnSpc>
              <a:spcBef>
                <a:spcPts val="0"/>
              </a:spcBef>
              <a:buNone/>
              <a:defRPr sz="5333"/>
            </a:lvl3pPr>
            <a:lvl4pPr marL="1555710" indent="0">
              <a:lnSpc>
                <a:spcPts val="6133"/>
              </a:lnSpc>
              <a:spcBef>
                <a:spcPts val="0"/>
              </a:spcBef>
              <a:buNone/>
              <a:defRPr sz="5333"/>
            </a:lvl4pPr>
            <a:lvl5pPr marL="2438339" indent="0">
              <a:lnSpc>
                <a:spcPts val="6133"/>
              </a:lnSpc>
              <a:spcBef>
                <a:spcPts val="0"/>
              </a:spcBef>
              <a:buNone/>
              <a:defRPr sz="5333"/>
            </a:lvl5pPr>
          </a:lstStyle>
          <a:p>
            <a:pPr lvl="0"/>
            <a:r>
              <a:rPr lang="nl-NL"/>
              <a:t>Tekststijl van het model bewerken</a:t>
            </a:r>
          </a:p>
        </p:txBody>
      </p:sp>
    </p:spTree>
    <p:extLst>
      <p:ext uri="{BB962C8B-B14F-4D97-AF65-F5344CB8AC3E}">
        <p14:creationId xmlns:p14="http://schemas.microsoft.com/office/powerpoint/2010/main" val="56190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722449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9" name="Tijdelijke aanduiding voor afbeelding 8"/>
          <p:cNvSpPr>
            <a:spLocks noGrp="1" noChangeAspect="1"/>
          </p:cNvSpPr>
          <p:nvPr>
            <p:ph type="pic" sz="quarter" idx="10"/>
          </p:nvPr>
        </p:nvSpPr>
        <p:spPr>
          <a:xfrm>
            <a:off x="6129143" y="1200151"/>
            <a:ext cx="2774400" cy="2921739"/>
          </a:xfrm>
        </p:spPr>
        <p:txBody>
          <a:bodyPr lIns="108000" tIns="72000"/>
          <a:lstStyle>
            <a:lvl1pPr marL="0" indent="0">
              <a:buNone/>
              <a:defRPr sz="1600"/>
            </a:lvl1pPr>
          </a:lstStyle>
          <a:p>
            <a:r>
              <a:rPr lang="nl-NL"/>
              <a:t>Klik op het pictogram als u een afbeelding wilt toevoegen</a:t>
            </a:r>
          </a:p>
        </p:txBody>
      </p:sp>
      <p:sp>
        <p:nvSpPr>
          <p:cNvPr id="11" name="Tijdelijke aanduiding voor tekst 10"/>
          <p:cNvSpPr>
            <a:spLocks noGrp="1"/>
          </p:cNvSpPr>
          <p:nvPr>
            <p:ph type="body" sz="quarter" idx="11"/>
          </p:nvPr>
        </p:nvSpPr>
        <p:spPr>
          <a:xfrm>
            <a:off x="6092013" y="4172949"/>
            <a:ext cx="2810687" cy="1874369"/>
          </a:xfrm>
        </p:spPr>
        <p:txBody>
          <a:bodyPr lIns="36000" tIns="0" rIns="0"/>
          <a:lstStyle>
            <a:lvl1pPr marL="0" indent="0">
              <a:lnSpc>
                <a:spcPts val="1867"/>
              </a:lnSpc>
              <a:spcBef>
                <a:spcPts val="0"/>
              </a:spcBef>
              <a:buNone/>
              <a:defRPr sz="1467" b="1">
                <a:solidFill>
                  <a:schemeClr val="tx1"/>
                </a:solidFill>
              </a:defRPr>
            </a:lvl1pPr>
            <a:lvl2pPr marL="0" indent="0">
              <a:lnSpc>
                <a:spcPts val="1867"/>
              </a:lnSpc>
              <a:spcBef>
                <a:spcPts val="0"/>
              </a:spcBef>
              <a:buNone/>
              <a:defRPr sz="1467">
                <a:solidFill>
                  <a:schemeClr val="tx1"/>
                </a:solidFill>
              </a:defRPr>
            </a:lvl2pPr>
            <a:lvl3pPr marL="478355" indent="0">
              <a:lnSpc>
                <a:spcPts val="1867"/>
              </a:lnSpc>
              <a:spcBef>
                <a:spcPts val="0"/>
              </a:spcBef>
              <a:buNone/>
              <a:defRPr sz="1467">
                <a:solidFill>
                  <a:schemeClr val="tx1"/>
                </a:solidFill>
              </a:defRPr>
            </a:lvl3pPr>
            <a:lvl4pPr marL="956709" indent="0">
              <a:lnSpc>
                <a:spcPts val="1867"/>
              </a:lnSpc>
              <a:spcBef>
                <a:spcPts val="0"/>
              </a:spcBef>
              <a:buNone/>
              <a:defRPr sz="1467">
                <a:solidFill>
                  <a:schemeClr val="tx1"/>
                </a:solidFill>
              </a:defRPr>
            </a:lvl4pPr>
            <a:lvl5pPr marL="1435064" indent="0">
              <a:lnSpc>
                <a:spcPts val="1867"/>
              </a:lnSpc>
              <a:spcBef>
                <a:spcPts val="0"/>
              </a:spcBef>
              <a:buNone/>
              <a:defRPr sz="1467">
                <a:solidFill>
                  <a:schemeClr val="tx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335054" y="1111561"/>
            <a:ext cx="5646647" cy="1303247"/>
          </a:xfrm>
        </p:spPr>
        <p:txBody>
          <a:bodyPr/>
          <a:lstStyle/>
          <a:p>
            <a:r>
              <a:rPr lang="nl-NL"/>
              <a:t>Klik om de stijl te bewerken</a:t>
            </a:r>
          </a:p>
        </p:txBody>
      </p:sp>
      <p:sp>
        <p:nvSpPr>
          <p:cNvPr id="10" name="Tijdelijke aanduiding voor inhoud 2"/>
          <p:cNvSpPr>
            <a:spLocks noGrp="1"/>
          </p:cNvSpPr>
          <p:nvPr>
            <p:ph idx="1"/>
          </p:nvPr>
        </p:nvSpPr>
        <p:spPr>
          <a:xfrm>
            <a:off x="335054" y="2459567"/>
            <a:ext cx="5646647" cy="359010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afbeelding 8"/>
          <p:cNvSpPr>
            <a:spLocks noGrp="1" noChangeAspect="1"/>
          </p:cNvSpPr>
          <p:nvPr>
            <p:ph type="pic" sz="quarter" idx="12"/>
          </p:nvPr>
        </p:nvSpPr>
        <p:spPr>
          <a:xfrm>
            <a:off x="8984667" y="1200151"/>
            <a:ext cx="2774400" cy="2921739"/>
          </a:xfrm>
        </p:spPr>
        <p:txBody>
          <a:bodyPr lIns="108000" tIns="72000"/>
          <a:lstStyle>
            <a:lvl1pPr marL="0" indent="0">
              <a:buNone/>
              <a:defRPr sz="1600"/>
            </a:lvl1pPr>
          </a:lstStyle>
          <a:p>
            <a:r>
              <a:rPr lang="nl-NL"/>
              <a:t>Klik op het pictogram als u een afbeelding wilt toevoegen</a:t>
            </a:r>
          </a:p>
        </p:txBody>
      </p:sp>
      <p:sp>
        <p:nvSpPr>
          <p:cNvPr id="13" name="Tijdelijke aanduiding voor tekst 10"/>
          <p:cNvSpPr>
            <a:spLocks noGrp="1"/>
          </p:cNvSpPr>
          <p:nvPr>
            <p:ph type="body" sz="quarter" idx="13"/>
          </p:nvPr>
        </p:nvSpPr>
        <p:spPr>
          <a:xfrm>
            <a:off x="8949514" y="4172949"/>
            <a:ext cx="2810687" cy="1874369"/>
          </a:xfrm>
        </p:spPr>
        <p:txBody>
          <a:bodyPr lIns="36000" tIns="0" rIns="0"/>
          <a:lstStyle>
            <a:lvl1pPr marL="0" indent="0">
              <a:lnSpc>
                <a:spcPts val="1867"/>
              </a:lnSpc>
              <a:spcBef>
                <a:spcPts val="0"/>
              </a:spcBef>
              <a:buNone/>
              <a:defRPr sz="1467" b="1">
                <a:solidFill>
                  <a:schemeClr val="tx1"/>
                </a:solidFill>
              </a:defRPr>
            </a:lvl1pPr>
            <a:lvl2pPr marL="0" indent="0">
              <a:lnSpc>
                <a:spcPts val="1867"/>
              </a:lnSpc>
              <a:spcBef>
                <a:spcPts val="0"/>
              </a:spcBef>
              <a:buNone/>
              <a:defRPr sz="1467">
                <a:solidFill>
                  <a:schemeClr val="tx1"/>
                </a:solidFill>
              </a:defRPr>
            </a:lvl2pPr>
            <a:lvl3pPr marL="478355" indent="0">
              <a:lnSpc>
                <a:spcPts val="1867"/>
              </a:lnSpc>
              <a:spcBef>
                <a:spcPts val="0"/>
              </a:spcBef>
              <a:buNone/>
              <a:defRPr sz="1467">
                <a:solidFill>
                  <a:schemeClr val="tx1"/>
                </a:solidFill>
              </a:defRPr>
            </a:lvl3pPr>
            <a:lvl4pPr marL="956709" indent="0">
              <a:lnSpc>
                <a:spcPts val="1867"/>
              </a:lnSpc>
              <a:spcBef>
                <a:spcPts val="0"/>
              </a:spcBef>
              <a:buNone/>
              <a:defRPr sz="1467">
                <a:solidFill>
                  <a:schemeClr val="tx1"/>
                </a:solidFill>
              </a:defRPr>
            </a:lvl4pPr>
            <a:lvl5pPr marL="1435064" indent="0">
              <a:lnSpc>
                <a:spcPts val="1867"/>
              </a:lnSpc>
              <a:spcBef>
                <a:spcPts val="0"/>
              </a:spcBef>
              <a:buNone/>
              <a:defRPr sz="1467">
                <a:solidFill>
                  <a:schemeClr val="tx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894453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9" name="Tijdelijke aanduiding voor afbeelding 8"/>
          <p:cNvSpPr>
            <a:spLocks noGrp="1" noChangeAspect="1"/>
          </p:cNvSpPr>
          <p:nvPr>
            <p:ph type="pic" sz="quarter" idx="10"/>
          </p:nvPr>
        </p:nvSpPr>
        <p:spPr>
          <a:xfrm>
            <a:off x="387351" y="1201740"/>
            <a:ext cx="5645149" cy="3924827"/>
          </a:xfrm>
        </p:spPr>
        <p:txBody>
          <a:bodyPr lIns="108000" tIns="72000"/>
          <a:lstStyle>
            <a:lvl1pPr marL="0" indent="0">
              <a:buNone/>
              <a:defRPr sz="1600"/>
            </a:lvl1pPr>
          </a:lstStyle>
          <a:p>
            <a:r>
              <a:rPr lang="nl-NL"/>
              <a:t>Klik op het pictogram als u een afbeelding wilt toevoegen</a:t>
            </a:r>
          </a:p>
        </p:txBody>
      </p:sp>
      <p:sp>
        <p:nvSpPr>
          <p:cNvPr id="8" name="Tijdelijke aanduiding voor inhoud 2"/>
          <p:cNvSpPr>
            <a:spLocks noGrp="1"/>
          </p:cNvSpPr>
          <p:nvPr>
            <p:ph idx="1"/>
          </p:nvPr>
        </p:nvSpPr>
        <p:spPr>
          <a:xfrm>
            <a:off x="6079520" y="2053168"/>
            <a:ext cx="5680680" cy="399414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tekst 10"/>
          <p:cNvSpPr>
            <a:spLocks noGrp="1"/>
          </p:cNvSpPr>
          <p:nvPr>
            <p:ph type="body" sz="quarter" idx="11"/>
          </p:nvPr>
        </p:nvSpPr>
        <p:spPr>
          <a:xfrm>
            <a:off x="387351" y="5172015"/>
            <a:ext cx="5636683" cy="875303"/>
          </a:xfrm>
        </p:spPr>
        <p:txBody>
          <a:bodyPr lIns="0" tIns="0" rIns="0"/>
          <a:lstStyle>
            <a:lvl1pPr marL="0" indent="0">
              <a:lnSpc>
                <a:spcPts val="1867"/>
              </a:lnSpc>
              <a:spcBef>
                <a:spcPts val="0"/>
              </a:spcBef>
              <a:buNone/>
              <a:defRPr sz="1467" b="1">
                <a:solidFill>
                  <a:schemeClr val="tx1"/>
                </a:solidFill>
              </a:defRPr>
            </a:lvl1pPr>
            <a:lvl2pPr marL="0" indent="0">
              <a:lnSpc>
                <a:spcPts val="1867"/>
              </a:lnSpc>
              <a:spcBef>
                <a:spcPts val="0"/>
              </a:spcBef>
              <a:buNone/>
              <a:defRPr sz="1467">
                <a:solidFill>
                  <a:schemeClr val="tx1"/>
                </a:solidFill>
              </a:defRPr>
            </a:lvl2pPr>
            <a:lvl3pPr marL="478355" indent="0">
              <a:lnSpc>
                <a:spcPts val="1867"/>
              </a:lnSpc>
              <a:spcBef>
                <a:spcPts val="0"/>
              </a:spcBef>
              <a:buNone/>
              <a:defRPr sz="1467">
                <a:solidFill>
                  <a:schemeClr val="tx1"/>
                </a:solidFill>
              </a:defRPr>
            </a:lvl3pPr>
            <a:lvl4pPr marL="956709" indent="0">
              <a:lnSpc>
                <a:spcPts val="1867"/>
              </a:lnSpc>
              <a:spcBef>
                <a:spcPts val="0"/>
              </a:spcBef>
              <a:buNone/>
              <a:defRPr sz="1600">
                <a:solidFill>
                  <a:srgbClr val="FF0000"/>
                </a:solidFill>
              </a:defRPr>
            </a:lvl4pPr>
            <a:lvl5pPr marL="1435064" indent="0">
              <a:lnSpc>
                <a:spcPts val="1867"/>
              </a:lnSpc>
              <a:spcBef>
                <a:spcPts val="0"/>
              </a:spcBef>
              <a:buNone/>
              <a:defRPr sz="1600">
                <a:solidFill>
                  <a:srgbClr val="FF0000"/>
                </a:solidFill>
              </a:defRPr>
            </a:lvl5pPr>
          </a:lstStyle>
          <a:p>
            <a:pPr lvl="0"/>
            <a:r>
              <a:rPr lang="nl-NL"/>
              <a:t>Tekststijl van het model bewerken</a:t>
            </a:r>
          </a:p>
          <a:p>
            <a:pPr lvl="1"/>
            <a:r>
              <a:rPr lang="nl-NL"/>
              <a:t>Tweede niveau</a:t>
            </a:r>
          </a:p>
          <a:p>
            <a:pPr lvl="2"/>
            <a:r>
              <a:rPr lang="nl-NL"/>
              <a:t>Derde niveau</a:t>
            </a:r>
          </a:p>
        </p:txBody>
      </p:sp>
      <p:sp>
        <p:nvSpPr>
          <p:cNvPr id="3" name="Titel 2"/>
          <p:cNvSpPr>
            <a:spLocks noGrp="1"/>
          </p:cNvSpPr>
          <p:nvPr>
            <p:ph type="title"/>
          </p:nvPr>
        </p:nvSpPr>
        <p:spPr>
          <a:xfrm>
            <a:off x="6117168" y="1111561"/>
            <a:ext cx="5643032" cy="924673"/>
          </a:xfrm>
        </p:spPr>
        <p:txBody>
          <a:bodyPr/>
          <a:lstStyle/>
          <a:p>
            <a:r>
              <a:rPr lang="nl-NL"/>
              <a:t>Klik om de stijl te bewerken</a:t>
            </a:r>
          </a:p>
        </p:txBody>
      </p:sp>
    </p:spTree>
    <p:extLst>
      <p:ext uri="{BB962C8B-B14F-4D97-AF65-F5344CB8AC3E}">
        <p14:creationId xmlns:p14="http://schemas.microsoft.com/office/powerpoint/2010/main" val="225299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3" name="Titel 2"/>
          <p:cNvSpPr>
            <a:spLocks noGrp="1"/>
          </p:cNvSpPr>
          <p:nvPr>
            <p:ph type="title"/>
          </p:nvPr>
        </p:nvSpPr>
        <p:spPr>
          <a:xfrm>
            <a:off x="335053" y="1111561"/>
            <a:ext cx="11425147" cy="571191"/>
          </a:xfrm>
        </p:spPr>
        <p:txBody>
          <a:bodyPr/>
          <a:lstStyle/>
          <a:p>
            <a:r>
              <a:rPr lang="nl-NL"/>
              <a:t>Klik om de stijl te bewerken</a:t>
            </a:r>
          </a:p>
        </p:txBody>
      </p:sp>
    </p:spTree>
    <p:extLst>
      <p:ext uri="{BB962C8B-B14F-4D97-AF65-F5344CB8AC3E}">
        <p14:creationId xmlns:p14="http://schemas.microsoft.com/office/powerpoint/2010/main" val="2684008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3" name="Titel 2"/>
          <p:cNvSpPr>
            <a:spLocks noGrp="1"/>
          </p:cNvSpPr>
          <p:nvPr>
            <p:ph type="title"/>
          </p:nvPr>
        </p:nvSpPr>
        <p:spPr>
          <a:xfrm>
            <a:off x="1782234" y="1174777"/>
            <a:ext cx="9977967" cy="1303247"/>
          </a:xfrm>
        </p:spPr>
        <p:txBody>
          <a:bodyPr lIns="36000"/>
          <a:lstStyle>
            <a:lvl1pPr>
              <a:lnSpc>
                <a:spcPts val="4533"/>
              </a:lnSpc>
              <a:defRPr sz="4000" b="0">
                <a:solidFill>
                  <a:schemeClr val="tx1"/>
                </a:solidFill>
              </a:defRPr>
            </a:lvl1pPr>
          </a:lstStyle>
          <a:p>
            <a:r>
              <a:rPr lang="nl-NL"/>
              <a:t>Klik om de stijl te bewerken</a:t>
            </a:r>
          </a:p>
        </p:txBody>
      </p:sp>
      <p:sp>
        <p:nvSpPr>
          <p:cNvPr id="6" name="Tijdelijke aanduiding voor tekst 10"/>
          <p:cNvSpPr>
            <a:spLocks noGrp="1"/>
          </p:cNvSpPr>
          <p:nvPr>
            <p:ph type="body" sz="quarter" idx="11"/>
          </p:nvPr>
        </p:nvSpPr>
        <p:spPr>
          <a:xfrm>
            <a:off x="8936587" y="2932577"/>
            <a:ext cx="2823613" cy="3494683"/>
          </a:xfrm>
        </p:spPr>
        <p:txBody>
          <a:bodyPr lIns="54000" tIns="36000"/>
          <a:lstStyle>
            <a:lvl1pPr marL="0" indent="0">
              <a:lnSpc>
                <a:spcPts val="1867"/>
              </a:lnSpc>
              <a:spcBef>
                <a:spcPts val="0"/>
              </a:spcBef>
              <a:buNone/>
              <a:defRPr sz="1600" b="0">
                <a:solidFill>
                  <a:schemeClr val="tx1"/>
                </a:solidFill>
              </a:defRPr>
            </a:lvl1pPr>
            <a:lvl2pPr marL="0" indent="0">
              <a:lnSpc>
                <a:spcPts val="1867"/>
              </a:lnSpc>
              <a:spcBef>
                <a:spcPts val="0"/>
              </a:spcBef>
              <a:buNone/>
              <a:defRPr sz="1600">
                <a:solidFill>
                  <a:schemeClr val="tx1"/>
                </a:solidFill>
              </a:defRPr>
            </a:lvl2pPr>
            <a:lvl3pPr marL="478355" indent="0">
              <a:lnSpc>
                <a:spcPts val="1867"/>
              </a:lnSpc>
              <a:spcBef>
                <a:spcPts val="0"/>
              </a:spcBef>
              <a:buNone/>
              <a:defRPr sz="1600">
                <a:solidFill>
                  <a:schemeClr val="tx1"/>
                </a:solidFill>
              </a:defRPr>
            </a:lvl3pPr>
            <a:lvl4pPr marL="1193770" indent="-713300">
              <a:lnSpc>
                <a:spcPts val="1867"/>
              </a:lnSpc>
              <a:spcBef>
                <a:spcPts val="0"/>
              </a:spcBef>
              <a:buNone/>
              <a:defRPr sz="1600">
                <a:solidFill>
                  <a:schemeClr val="tx1"/>
                </a:solidFill>
              </a:defRPr>
            </a:lvl4pPr>
            <a:lvl5pPr marL="1913419" indent="-1432948">
              <a:lnSpc>
                <a:spcPts val="1867"/>
              </a:lnSpc>
              <a:spcBef>
                <a:spcPts val="0"/>
              </a:spcBef>
              <a:buNone/>
              <a:defRPr sz="1600">
                <a:solidFill>
                  <a:schemeClr val="tx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tekst 6"/>
          <p:cNvSpPr>
            <a:spLocks noGrp="1"/>
          </p:cNvSpPr>
          <p:nvPr>
            <p:ph type="body" sz="quarter" idx="12" hasCustomPrompt="1"/>
          </p:nvPr>
        </p:nvSpPr>
        <p:spPr>
          <a:xfrm>
            <a:off x="1782234" y="2793499"/>
            <a:ext cx="7001933" cy="3650693"/>
          </a:xfrm>
        </p:spPr>
        <p:txBody>
          <a:bodyPr/>
          <a:lstStyle>
            <a:lvl1pPr marL="0" indent="0">
              <a:lnSpc>
                <a:spcPts val="3333"/>
              </a:lnSpc>
              <a:buNone/>
              <a:defRPr sz="2667" b="1">
                <a:solidFill>
                  <a:schemeClr val="tx1"/>
                </a:solidFill>
              </a:defRPr>
            </a:lvl1pPr>
            <a:lvl2pPr marL="0" indent="0">
              <a:lnSpc>
                <a:spcPts val="4133"/>
              </a:lnSpc>
              <a:spcBef>
                <a:spcPts val="0"/>
              </a:spcBef>
              <a:buNone/>
              <a:defRPr sz="2667">
                <a:solidFill>
                  <a:schemeClr val="tx1"/>
                </a:solidFill>
              </a:defRPr>
            </a:lvl2pPr>
            <a:lvl3pPr>
              <a:defRPr sz="2667">
                <a:solidFill>
                  <a:schemeClr val="tx1"/>
                </a:solidFill>
              </a:defRPr>
            </a:lvl3pPr>
            <a:lvl4pPr>
              <a:defRPr sz="2667">
                <a:solidFill>
                  <a:schemeClr val="tx1"/>
                </a:solidFill>
              </a:defRPr>
            </a:lvl4pPr>
            <a:lvl5pPr>
              <a:defRPr sz="2667">
                <a:solidFill>
                  <a:schemeClr val="tx1"/>
                </a:solidFill>
              </a:defRPr>
            </a:lvl5pPr>
          </a:lstStyle>
          <a:p>
            <a:pPr lvl="0"/>
            <a:r>
              <a:rPr lang="nl-NL"/>
              <a:t>Klik om </a:t>
            </a:r>
            <a:br>
              <a:rPr lang="nl-NL"/>
            </a:br>
            <a:r>
              <a:rPr lang="nl-NL"/>
              <a:t>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703303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
    <p:spTree>
      <p:nvGrpSpPr>
        <p:cNvPr id="1" name=""/>
        <p:cNvGrpSpPr/>
        <p:nvPr/>
      </p:nvGrpSpPr>
      <p:grpSpPr>
        <a:xfrm>
          <a:off x="0" y="0"/>
          <a:ext cx="0" cy="0"/>
          <a:chOff x="0" y="0"/>
          <a:chExt cx="0" cy="0"/>
        </a:xfrm>
      </p:grpSpPr>
      <p:sp>
        <p:nvSpPr>
          <p:cNvPr id="21" name="Freeform 6"/>
          <p:cNvSpPr>
            <a:spLocks/>
          </p:cNvSpPr>
          <p:nvPr userDrawn="1"/>
        </p:nvSpPr>
        <p:spPr bwMode="auto">
          <a:xfrm>
            <a:off x="0" y="0"/>
            <a:ext cx="12194117" cy="5463117"/>
          </a:xfrm>
          <a:custGeom>
            <a:avLst/>
            <a:gdLst>
              <a:gd name="T0" fmla="*/ 4160 w 4160"/>
              <a:gd name="T1" fmla="*/ 1106 h 1864"/>
              <a:gd name="T2" fmla="*/ 4160 w 4160"/>
              <a:gd name="T3" fmla="*/ 0 h 1864"/>
              <a:gd name="T4" fmla="*/ 0 w 4160"/>
              <a:gd name="T5" fmla="*/ 0 h 1864"/>
              <a:gd name="T6" fmla="*/ 0 w 4160"/>
              <a:gd name="T7" fmla="*/ 1741 h 1864"/>
              <a:gd name="T8" fmla="*/ 1522 w 4160"/>
              <a:gd name="T9" fmla="*/ 1834 h 1864"/>
              <a:gd name="T10" fmla="*/ 4160 w 4160"/>
              <a:gd name="T11" fmla="*/ 1106 h 1864"/>
            </a:gdLst>
            <a:ahLst/>
            <a:cxnLst>
              <a:cxn ang="0">
                <a:pos x="T0" y="T1"/>
              </a:cxn>
              <a:cxn ang="0">
                <a:pos x="T2" y="T3"/>
              </a:cxn>
              <a:cxn ang="0">
                <a:pos x="T4" y="T5"/>
              </a:cxn>
              <a:cxn ang="0">
                <a:pos x="T6" y="T7"/>
              </a:cxn>
              <a:cxn ang="0">
                <a:pos x="T8" y="T9"/>
              </a:cxn>
              <a:cxn ang="0">
                <a:pos x="T10" y="T11"/>
              </a:cxn>
            </a:cxnLst>
            <a:rect l="0" t="0" r="r" b="b"/>
            <a:pathLst>
              <a:path w="4160" h="1864">
                <a:moveTo>
                  <a:pt x="4160" y="1106"/>
                </a:moveTo>
                <a:cubicBezTo>
                  <a:pt x="4160" y="0"/>
                  <a:pt x="4160" y="0"/>
                  <a:pt x="4160" y="0"/>
                </a:cubicBezTo>
                <a:cubicBezTo>
                  <a:pt x="0" y="0"/>
                  <a:pt x="0" y="0"/>
                  <a:pt x="0" y="0"/>
                </a:cubicBezTo>
                <a:cubicBezTo>
                  <a:pt x="0" y="1741"/>
                  <a:pt x="0" y="1741"/>
                  <a:pt x="0" y="1741"/>
                </a:cubicBezTo>
                <a:cubicBezTo>
                  <a:pt x="492" y="1830"/>
                  <a:pt x="1001" y="1864"/>
                  <a:pt x="1522" y="1834"/>
                </a:cubicBezTo>
                <a:cubicBezTo>
                  <a:pt x="2475" y="1781"/>
                  <a:pt x="3367" y="1523"/>
                  <a:pt x="4160" y="1106"/>
                </a:cubicBezTo>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nl-NL" sz="2400"/>
          </a:p>
        </p:txBody>
      </p:sp>
      <p:sp>
        <p:nvSpPr>
          <p:cNvPr id="2" name="Titel 1"/>
          <p:cNvSpPr>
            <a:spLocks noGrp="1"/>
          </p:cNvSpPr>
          <p:nvPr>
            <p:ph type="ctrTitle" hasCustomPrompt="1"/>
          </p:nvPr>
        </p:nvSpPr>
        <p:spPr>
          <a:xfrm>
            <a:off x="387351" y="801514"/>
            <a:ext cx="11165288" cy="2335385"/>
          </a:xfrm>
        </p:spPr>
        <p:txBody>
          <a:bodyPr lIns="54000" anchor="t" anchorCtr="0">
            <a:noAutofit/>
          </a:bodyPr>
          <a:lstStyle>
            <a:lvl1pPr>
              <a:lnSpc>
                <a:spcPts val="5600"/>
              </a:lnSpc>
              <a:defRPr sz="5067" b="1">
                <a:solidFill>
                  <a:schemeClr val="bg1"/>
                </a:solidFill>
              </a:defRPr>
            </a:lvl1pPr>
          </a:lstStyle>
          <a:p>
            <a:r>
              <a:rPr lang="en-US"/>
              <a:t>Titelstijl van model bewerken</a:t>
            </a:r>
            <a:endParaRPr lang="nl-NL"/>
          </a:p>
        </p:txBody>
      </p:sp>
      <p:sp>
        <p:nvSpPr>
          <p:cNvPr id="3" name="Subtitel 2"/>
          <p:cNvSpPr>
            <a:spLocks noGrp="1"/>
          </p:cNvSpPr>
          <p:nvPr>
            <p:ph type="subTitle" idx="1"/>
          </p:nvPr>
        </p:nvSpPr>
        <p:spPr>
          <a:xfrm>
            <a:off x="410763" y="482063"/>
            <a:ext cx="11165288" cy="227967"/>
          </a:xfrm>
        </p:spPr>
        <p:txBody>
          <a:bodyPr tIns="36000" bIns="36000" anchor="ctr" anchorCtr="0">
            <a:noAutofit/>
          </a:bodyPr>
          <a:lstStyle>
            <a:lvl1pPr marL="0" indent="0" algn="l">
              <a:lnSpc>
                <a:spcPts val="2000"/>
              </a:lnSpc>
              <a:spcBef>
                <a:spcPts val="0"/>
              </a:spcBef>
              <a:buNone/>
              <a:defRPr sz="14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a:t>Klik om de ondertitelstijl van het model te bewerken</a:t>
            </a:r>
          </a:p>
        </p:txBody>
      </p:sp>
      <p:sp>
        <p:nvSpPr>
          <p:cNvPr id="23" name="Tijdelijke aanduiding voor tekst 22"/>
          <p:cNvSpPr>
            <a:spLocks noGrp="1"/>
          </p:cNvSpPr>
          <p:nvPr>
            <p:ph type="body" sz="quarter" idx="11"/>
          </p:nvPr>
        </p:nvSpPr>
        <p:spPr>
          <a:xfrm>
            <a:off x="387351" y="3304043"/>
            <a:ext cx="11165288" cy="1278631"/>
          </a:xfrm>
        </p:spPr>
        <p:txBody>
          <a:bodyPr lIns="36000" tIns="0"/>
          <a:lstStyle>
            <a:lvl1pPr marL="0" indent="0">
              <a:lnSpc>
                <a:spcPts val="4267"/>
              </a:lnSpc>
              <a:spcBef>
                <a:spcPts val="0"/>
              </a:spcBef>
              <a:buNone/>
              <a:defRPr sz="4000">
                <a:solidFill>
                  <a:schemeClr val="bg1"/>
                </a:solidFill>
              </a:defRPr>
            </a:lvl1pPr>
            <a:lvl2pPr marL="479988" indent="0">
              <a:lnSpc>
                <a:spcPts val="6133"/>
              </a:lnSpc>
              <a:spcBef>
                <a:spcPts val="0"/>
              </a:spcBef>
              <a:buNone/>
              <a:defRPr sz="5333"/>
            </a:lvl2pPr>
            <a:lvl3pPr marL="960943" indent="0">
              <a:lnSpc>
                <a:spcPts val="6133"/>
              </a:lnSpc>
              <a:spcBef>
                <a:spcPts val="0"/>
              </a:spcBef>
              <a:buNone/>
              <a:defRPr sz="5333"/>
            </a:lvl3pPr>
            <a:lvl4pPr marL="1555710" indent="0">
              <a:lnSpc>
                <a:spcPts val="6133"/>
              </a:lnSpc>
              <a:spcBef>
                <a:spcPts val="0"/>
              </a:spcBef>
              <a:buNone/>
              <a:defRPr sz="5333"/>
            </a:lvl4pPr>
            <a:lvl5pPr marL="2438339" indent="0">
              <a:lnSpc>
                <a:spcPts val="6133"/>
              </a:lnSpc>
              <a:spcBef>
                <a:spcPts val="0"/>
              </a:spcBef>
              <a:buNone/>
              <a:defRPr sz="5333"/>
            </a:lvl5pPr>
          </a:lstStyle>
          <a:p>
            <a:pPr lvl="0"/>
            <a:r>
              <a:rPr lang="nl-NL"/>
              <a:t>Tekststijl van het model bewerken</a:t>
            </a:r>
          </a:p>
        </p:txBody>
      </p:sp>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59285" y="5653617"/>
            <a:ext cx="2832000" cy="69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352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
    <p:spTree>
      <p:nvGrpSpPr>
        <p:cNvPr id="1" name=""/>
        <p:cNvGrpSpPr/>
        <p:nvPr/>
      </p:nvGrpSpPr>
      <p:grpSpPr>
        <a:xfrm>
          <a:off x="0" y="0"/>
          <a:ext cx="0" cy="0"/>
          <a:chOff x="0" y="0"/>
          <a:chExt cx="0" cy="0"/>
        </a:xfrm>
      </p:grpSpPr>
      <p:pic>
        <p:nvPicPr>
          <p:cNvPr id="5" name="Afbeelding 4"/>
          <p:cNvPicPr>
            <a:picLocks noChangeAspect="1"/>
          </p:cNvPicPr>
          <p:nvPr userDrawn="1"/>
        </p:nvPicPr>
        <p:blipFill rotWithShape="1">
          <a:blip r:embed="rId2">
            <a:extLst>
              <a:ext uri="{28A0092B-C50C-407E-A947-70E740481C1C}">
                <a14:useLocalDpi xmlns:a14="http://schemas.microsoft.com/office/drawing/2010/main" val="0"/>
              </a:ext>
            </a:extLst>
          </a:blip>
          <a:srcRect l="20802" t="21268" b="11893"/>
          <a:stretch/>
        </p:blipFill>
        <p:spPr>
          <a:xfrm>
            <a:off x="1" y="0"/>
            <a:ext cx="12192001" cy="6858000"/>
          </a:xfrm>
          <a:prstGeom prst="rect">
            <a:avLst/>
          </a:prstGeom>
          <a:noFill/>
          <a:ln>
            <a:noFill/>
          </a:ln>
        </p:spPr>
      </p:pic>
      <p:grpSp>
        <p:nvGrpSpPr>
          <p:cNvPr id="3" name="Groep 2"/>
          <p:cNvGrpSpPr/>
          <p:nvPr userDrawn="1"/>
        </p:nvGrpSpPr>
        <p:grpSpPr>
          <a:xfrm>
            <a:off x="-1221" y="0"/>
            <a:ext cx="12193221" cy="6883301"/>
            <a:chOff x="-916" y="0"/>
            <a:chExt cx="9144916" cy="5162476"/>
          </a:xfrm>
        </p:grpSpPr>
        <p:sp>
          <p:nvSpPr>
            <p:cNvPr id="14" name="Rechthoek 13"/>
            <p:cNvSpPr/>
            <p:nvPr userDrawn="1"/>
          </p:nvSpPr>
          <p:spPr>
            <a:xfrm>
              <a:off x="0" y="0"/>
              <a:ext cx="9144000" cy="4342316"/>
            </a:xfrm>
            <a:prstGeom prst="rect">
              <a:avLst/>
            </a:prstGeom>
            <a:gradFill>
              <a:gsLst>
                <a:gs pos="0">
                  <a:schemeClr val="tx1">
                    <a:alpha val="50000"/>
                    <a:lumMod val="80000"/>
                  </a:schemeClr>
                </a:gs>
                <a:gs pos="100000">
                  <a:schemeClr val="tx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solidFill>
                  <a:prstClr val="white"/>
                </a:solidFill>
              </a:endParaRPr>
            </a:p>
          </p:txBody>
        </p:sp>
        <p:sp>
          <p:nvSpPr>
            <p:cNvPr id="26" name="Freeform 6"/>
            <p:cNvSpPr>
              <a:spLocks/>
            </p:cNvSpPr>
            <p:nvPr userDrawn="1"/>
          </p:nvSpPr>
          <p:spPr bwMode="auto">
            <a:xfrm>
              <a:off x="-916" y="2430807"/>
              <a:ext cx="9144915" cy="2731669"/>
            </a:xfrm>
            <a:custGeom>
              <a:avLst/>
              <a:gdLst>
                <a:gd name="T0" fmla="*/ 4160 w 4160"/>
                <a:gd name="T1" fmla="*/ 1106 h 1864"/>
                <a:gd name="T2" fmla="*/ 4160 w 4160"/>
                <a:gd name="T3" fmla="*/ 0 h 1864"/>
                <a:gd name="T4" fmla="*/ 0 w 4160"/>
                <a:gd name="T5" fmla="*/ 0 h 1864"/>
                <a:gd name="T6" fmla="*/ 0 w 4160"/>
                <a:gd name="T7" fmla="*/ 1741 h 1864"/>
                <a:gd name="T8" fmla="*/ 1522 w 4160"/>
                <a:gd name="T9" fmla="*/ 1834 h 1864"/>
                <a:gd name="T10" fmla="*/ 4160 w 4160"/>
                <a:gd name="T11" fmla="*/ 1106 h 1864"/>
                <a:gd name="connsiteX0" fmla="*/ 10000 w 10000"/>
                <a:gd name="connsiteY0" fmla="*/ 5933 h 9896"/>
                <a:gd name="connsiteX1" fmla="*/ 10000 w 10000"/>
                <a:gd name="connsiteY1" fmla="*/ 0 h 9896"/>
                <a:gd name="connsiteX2" fmla="*/ 0 w 10000"/>
                <a:gd name="connsiteY2" fmla="*/ 0 h 9896"/>
                <a:gd name="connsiteX3" fmla="*/ 0 w 10000"/>
                <a:gd name="connsiteY3" fmla="*/ 9340 h 9896"/>
                <a:gd name="connsiteX4" fmla="*/ 3659 w 10000"/>
                <a:gd name="connsiteY4" fmla="*/ 9839 h 9896"/>
                <a:gd name="connsiteX5" fmla="*/ 10000 w 10000"/>
                <a:gd name="connsiteY5" fmla="*/ 5933 h 9896"/>
                <a:gd name="connsiteX6" fmla="*/ 10000 w 10000"/>
                <a:gd name="connsiteY6" fmla="*/ 5933 h 9896"/>
                <a:gd name="connsiteX0" fmla="*/ 0 w 10000"/>
                <a:gd name="connsiteY0" fmla="*/ 0 h 10000"/>
                <a:gd name="connsiteX1" fmla="*/ 0 w 10000"/>
                <a:gd name="connsiteY1" fmla="*/ 9438 h 10000"/>
                <a:gd name="connsiteX2" fmla="*/ 3659 w 10000"/>
                <a:gd name="connsiteY2" fmla="*/ 9942 h 10000"/>
                <a:gd name="connsiteX3" fmla="*/ 10000 w 10000"/>
                <a:gd name="connsiteY3" fmla="*/ 5995 h 10000"/>
                <a:gd name="connsiteX4" fmla="*/ 10000 w 10000"/>
                <a:gd name="connsiteY4" fmla="*/ 5995 h 10000"/>
                <a:gd name="connsiteX5" fmla="*/ 10000 w 10000"/>
                <a:gd name="connsiteY5" fmla="*/ 0 h 10000"/>
                <a:gd name="connsiteX6" fmla="*/ 100 w 10000"/>
                <a:gd name="connsiteY6" fmla="*/ 226 h 10000"/>
                <a:gd name="connsiteX0" fmla="*/ 5 w 10005"/>
                <a:gd name="connsiteY0" fmla="*/ 0 h 10000"/>
                <a:gd name="connsiteX1" fmla="*/ 0 w 10005"/>
                <a:gd name="connsiteY1" fmla="*/ 4569 h 10000"/>
                <a:gd name="connsiteX2" fmla="*/ 5 w 10005"/>
                <a:gd name="connsiteY2" fmla="*/ 9438 h 10000"/>
                <a:gd name="connsiteX3" fmla="*/ 3664 w 10005"/>
                <a:gd name="connsiteY3" fmla="*/ 9942 h 10000"/>
                <a:gd name="connsiteX4" fmla="*/ 10005 w 10005"/>
                <a:gd name="connsiteY4" fmla="*/ 5995 h 10000"/>
                <a:gd name="connsiteX5" fmla="*/ 10005 w 10005"/>
                <a:gd name="connsiteY5" fmla="*/ 5995 h 10000"/>
                <a:gd name="connsiteX6" fmla="*/ 10005 w 10005"/>
                <a:gd name="connsiteY6" fmla="*/ 0 h 10000"/>
                <a:gd name="connsiteX7" fmla="*/ 105 w 10005"/>
                <a:gd name="connsiteY7" fmla="*/ 226 h 10000"/>
                <a:gd name="connsiteX0" fmla="*/ 5 w 10005"/>
                <a:gd name="connsiteY0" fmla="*/ 0 h 10000"/>
                <a:gd name="connsiteX1" fmla="*/ 0 w 10005"/>
                <a:gd name="connsiteY1" fmla="*/ 4569 h 10000"/>
                <a:gd name="connsiteX2" fmla="*/ 5 w 10005"/>
                <a:gd name="connsiteY2" fmla="*/ 9438 h 10000"/>
                <a:gd name="connsiteX3" fmla="*/ 3664 w 10005"/>
                <a:gd name="connsiteY3" fmla="*/ 9942 h 10000"/>
                <a:gd name="connsiteX4" fmla="*/ 10005 w 10005"/>
                <a:gd name="connsiteY4" fmla="*/ 5995 h 10000"/>
                <a:gd name="connsiteX5" fmla="*/ 10005 w 10005"/>
                <a:gd name="connsiteY5" fmla="*/ 5995 h 10000"/>
                <a:gd name="connsiteX6" fmla="*/ 10005 w 10005"/>
                <a:gd name="connsiteY6" fmla="*/ 0 h 10000"/>
                <a:gd name="connsiteX0" fmla="*/ 0 w 10010"/>
                <a:gd name="connsiteY0" fmla="*/ 12732 h 12874"/>
                <a:gd name="connsiteX1" fmla="*/ 5 w 10010"/>
                <a:gd name="connsiteY1" fmla="*/ 4569 h 12874"/>
                <a:gd name="connsiteX2" fmla="*/ 10 w 10010"/>
                <a:gd name="connsiteY2" fmla="*/ 9438 h 12874"/>
                <a:gd name="connsiteX3" fmla="*/ 3669 w 10010"/>
                <a:gd name="connsiteY3" fmla="*/ 9942 h 12874"/>
                <a:gd name="connsiteX4" fmla="*/ 10010 w 10010"/>
                <a:gd name="connsiteY4" fmla="*/ 5995 h 12874"/>
                <a:gd name="connsiteX5" fmla="*/ 10010 w 10010"/>
                <a:gd name="connsiteY5" fmla="*/ 5995 h 12874"/>
                <a:gd name="connsiteX6" fmla="*/ 10010 w 10010"/>
                <a:gd name="connsiteY6" fmla="*/ 0 h 12874"/>
                <a:gd name="connsiteX0" fmla="*/ 263 w 10273"/>
                <a:gd name="connsiteY0" fmla="*/ 12732 h 12732"/>
                <a:gd name="connsiteX1" fmla="*/ 273 w 10273"/>
                <a:gd name="connsiteY1" fmla="*/ 9438 h 12732"/>
                <a:gd name="connsiteX2" fmla="*/ 3932 w 10273"/>
                <a:gd name="connsiteY2" fmla="*/ 9942 h 12732"/>
                <a:gd name="connsiteX3" fmla="*/ 10273 w 10273"/>
                <a:gd name="connsiteY3" fmla="*/ 5995 h 12732"/>
                <a:gd name="connsiteX4" fmla="*/ 10273 w 10273"/>
                <a:gd name="connsiteY4" fmla="*/ 5995 h 12732"/>
                <a:gd name="connsiteX5" fmla="*/ 10273 w 10273"/>
                <a:gd name="connsiteY5" fmla="*/ 0 h 12732"/>
                <a:gd name="connsiteX0" fmla="*/ 0 w 10010"/>
                <a:gd name="connsiteY0" fmla="*/ 12732 h 12732"/>
                <a:gd name="connsiteX1" fmla="*/ 10 w 10010"/>
                <a:gd name="connsiteY1" fmla="*/ 9438 h 12732"/>
                <a:gd name="connsiteX2" fmla="*/ 3669 w 10010"/>
                <a:gd name="connsiteY2" fmla="*/ 9942 h 12732"/>
                <a:gd name="connsiteX3" fmla="*/ 10010 w 10010"/>
                <a:gd name="connsiteY3" fmla="*/ 5995 h 12732"/>
                <a:gd name="connsiteX4" fmla="*/ 10010 w 10010"/>
                <a:gd name="connsiteY4" fmla="*/ 5995 h 12732"/>
                <a:gd name="connsiteX5" fmla="*/ 10010 w 10010"/>
                <a:gd name="connsiteY5" fmla="*/ 0 h 12732"/>
                <a:gd name="connsiteX0" fmla="*/ 0 w 10010"/>
                <a:gd name="connsiteY0" fmla="*/ 6737 h 6737"/>
                <a:gd name="connsiteX1" fmla="*/ 10 w 10010"/>
                <a:gd name="connsiteY1" fmla="*/ 3443 h 6737"/>
                <a:gd name="connsiteX2" fmla="*/ 3669 w 10010"/>
                <a:gd name="connsiteY2" fmla="*/ 3947 h 6737"/>
                <a:gd name="connsiteX3" fmla="*/ 10010 w 10010"/>
                <a:gd name="connsiteY3" fmla="*/ 0 h 6737"/>
                <a:gd name="connsiteX4" fmla="*/ 10010 w 10010"/>
                <a:gd name="connsiteY4" fmla="*/ 0 h 6737"/>
                <a:gd name="connsiteX5" fmla="*/ 10010 w 10010"/>
                <a:gd name="connsiteY5" fmla="*/ 6690 h 6737"/>
                <a:gd name="connsiteX0" fmla="*/ 564 w 10564"/>
                <a:gd name="connsiteY0" fmla="*/ 10000 h 10000"/>
                <a:gd name="connsiteX1" fmla="*/ 574 w 10564"/>
                <a:gd name="connsiteY1" fmla="*/ 5111 h 10000"/>
                <a:gd name="connsiteX2" fmla="*/ 4229 w 10564"/>
                <a:gd name="connsiteY2" fmla="*/ 5859 h 10000"/>
                <a:gd name="connsiteX3" fmla="*/ 10564 w 10564"/>
                <a:gd name="connsiteY3" fmla="*/ 0 h 10000"/>
                <a:gd name="connsiteX4" fmla="*/ 10564 w 10564"/>
                <a:gd name="connsiteY4" fmla="*/ 0 h 10000"/>
                <a:gd name="connsiteX5" fmla="*/ 10564 w 10564"/>
                <a:gd name="connsiteY5" fmla="*/ 9930 h 10000"/>
                <a:gd name="connsiteX0" fmla="*/ 595 w 10595"/>
                <a:gd name="connsiteY0" fmla="*/ 10000 h 10000"/>
                <a:gd name="connsiteX1" fmla="*/ 605 w 10595"/>
                <a:gd name="connsiteY1" fmla="*/ 5111 h 10000"/>
                <a:gd name="connsiteX2" fmla="*/ 4260 w 10595"/>
                <a:gd name="connsiteY2" fmla="*/ 5859 h 10000"/>
                <a:gd name="connsiteX3" fmla="*/ 10595 w 10595"/>
                <a:gd name="connsiteY3" fmla="*/ 0 h 10000"/>
                <a:gd name="connsiteX4" fmla="*/ 10595 w 10595"/>
                <a:gd name="connsiteY4" fmla="*/ 0 h 10000"/>
                <a:gd name="connsiteX5" fmla="*/ 10595 w 10595"/>
                <a:gd name="connsiteY5" fmla="*/ 9930 h 10000"/>
                <a:gd name="connsiteX0" fmla="*/ 595 w 10595"/>
                <a:gd name="connsiteY0" fmla="*/ 10000 h 10000"/>
                <a:gd name="connsiteX1" fmla="*/ 605 w 10595"/>
                <a:gd name="connsiteY1" fmla="*/ 5111 h 10000"/>
                <a:gd name="connsiteX2" fmla="*/ 4260 w 10595"/>
                <a:gd name="connsiteY2" fmla="*/ 5859 h 10000"/>
                <a:gd name="connsiteX3" fmla="*/ 10595 w 10595"/>
                <a:gd name="connsiteY3" fmla="*/ 0 h 10000"/>
                <a:gd name="connsiteX4" fmla="*/ 10595 w 10595"/>
                <a:gd name="connsiteY4" fmla="*/ 0 h 10000"/>
                <a:gd name="connsiteX5" fmla="*/ 10595 w 10595"/>
                <a:gd name="connsiteY5" fmla="*/ 9930 h 10000"/>
                <a:gd name="connsiteX0" fmla="*/ 0 w 10000"/>
                <a:gd name="connsiteY0" fmla="*/ 10000 h 10000"/>
                <a:gd name="connsiteX1" fmla="*/ 10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5 w 10005"/>
                <a:gd name="connsiteY0" fmla="*/ 10000 h 10000"/>
                <a:gd name="connsiteX1" fmla="*/ 0 w 10005"/>
                <a:gd name="connsiteY1" fmla="*/ 5111 h 10000"/>
                <a:gd name="connsiteX2" fmla="*/ 3670 w 10005"/>
                <a:gd name="connsiteY2" fmla="*/ 5859 h 10000"/>
                <a:gd name="connsiteX3" fmla="*/ 10005 w 10005"/>
                <a:gd name="connsiteY3" fmla="*/ 0 h 10000"/>
                <a:gd name="connsiteX4" fmla="*/ 10005 w 10005"/>
                <a:gd name="connsiteY4" fmla="*/ 0 h 10000"/>
                <a:gd name="connsiteX5" fmla="*/ 10005 w 10005"/>
                <a:gd name="connsiteY5" fmla="*/ 9930 h 10000"/>
                <a:gd name="connsiteX0" fmla="*/ 0 w 10000"/>
                <a:gd name="connsiteY0" fmla="*/ 10000 h 10000"/>
                <a:gd name="connsiteX1" fmla="*/ 2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3 w 10003"/>
                <a:gd name="connsiteY0" fmla="*/ 10000 h 10000"/>
                <a:gd name="connsiteX1" fmla="*/ 0 w 10003"/>
                <a:gd name="connsiteY1" fmla="*/ 5095 h 10000"/>
                <a:gd name="connsiteX2" fmla="*/ 3668 w 10003"/>
                <a:gd name="connsiteY2" fmla="*/ 5859 h 10000"/>
                <a:gd name="connsiteX3" fmla="*/ 10003 w 10003"/>
                <a:gd name="connsiteY3" fmla="*/ 0 h 10000"/>
                <a:gd name="connsiteX4" fmla="*/ 10003 w 10003"/>
                <a:gd name="connsiteY4" fmla="*/ 0 h 10000"/>
                <a:gd name="connsiteX5" fmla="*/ 10003 w 10003"/>
                <a:gd name="connsiteY5" fmla="*/ 9930 h 10000"/>
                <a:gd name="connsiteX0" fmla="*/ 0 w 10000"/>
                <a:gd name="connsiteY0" fmla="*/ 10000 h 10000"/>
                <a:gd name="connsiteX1" fmla="*/ 2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0 w 10000"/>
                <a:gd name="connsiteY0" fmla="*/ 10000 h 10000"/>
                <a:gd name="connsiteX1" fmla="*/ 2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7 w 10007"/>
                <a:gd name="connsiteY0" fmla="*/ 10000 h 10000"/>
                <a:gd name="connsiteX1" fmla="*/ 0 w 10007"/>
                <a:gd name="connsiteY1" fmla="*/ 5127 h 10000"/>
                <a:gd name="connsiteX2" fmla="*/ 3672 w 10007"/>
                <a:gd name="connsiteY2" fmla="*/ 5859 h 10000"/>
                <a:gd name="connsiteX3" fmla="*/ 10007 w 10007"/>
                <a:gd name="connsiteY3" fmla="*/ 0 h 10000"/>
                <a:gd name="connsiteX4" fmla="*/ 10007 w 10007"/>
                <a:gd name="connsiteY4" fmla="*/ 0 h 10000"/>
                <a:gd name="connsiteX5" fmla="*/ 10007 w 10007"/>
                <a:gd name="connsiteY5" fmla="*/ 9930 h 10000"/>
                <a:gd name="connsiteX0" fmla="*/ 7 w 10007"/>
                <a:gd name="connsiteY0" fmla="*/ 10000 h 10000"/>
                <a:gd name="connsiteX1" fmla="*/ 0 w 10007"/>
                <a:gd name="connsiteY1" fmla="*/ 5111 h 10000"/>
                <a:gd name="connsiteX2" fmla="*/ 3672 w 10007"/>
                <a:gd name="connsiteY2" fmla="*/ 5859 h 10000"/>
                <a:gd name="connsiteX3" fmla="*/ 10007 w 10007"/>
                <a:gd name="connsiteY3" fmla="*/ 0 h 10000"/>
                <a:gd name="connsiteX4" fmla="*/ 10007 w 10007"/>
                <a:gd name="connsiteY4" fmla="*/ 0 h 10000"/>
                <a:gd name="connsiteX5" fmla="*/ 10007 w 10007"/>
                <a:gd name="connsiteY5" fmla="*/ 9930 h 10000"/>
                <a:gd name="connsiteX0" fmla="*/ 3 w 10003"/>
                <a:gd name="connsiteY0" fmla="*/ 10000 h 10000"/>
                <a:gd name="connsiteX1" fmla="*/ 1 w 10003"/>
                <a:gd name="connsiteY1" fmla="*/ 5111 h 10000"/>
                <a:gd name="connsiteX2" fmla="*/ 3668 w 10003"/>
                <a:gd name="connsiteY2" fmla="*/ 5859 h 10000"/>
                <a:gd name="connsiteX3" fmla="*/ 10003 w 10003"/>
                <a:gd name="connsiteY3" fmla="*/ 0 h 10000"/>
                <a:gd name="connsiteX4" fmla="*/ 10003 w 10003"/>
                <a:gd name="connsiteY4" fmla="*/ 0 h 10000"/>
                <a:gd name="connsiteX5" fmla="*/ 10003 w 10003"/>
                <a:gd name="connsiteY5" fmla="*/ 9930 h 10000"/>
                <a:gd name="connsiteX0" fmla="*/ 612 w 10612"/>
                <a:gd name="connsiteY0" fmla="*/ 10000 h 10000"/>
                <a:gd name="connsiteX1" fmla="*/ 610 w 10612"/>
                <a:gd name="connsiteY1" fmla="*/ 5111 h 10000"/>
                <a:gd name="connsiteX2" fmla="*/ 4277 w 10612"/>
                <a:gd name="connsiteY2" fmla="*/ 5859 h 10000"/>
                <a:gd name="connsiteX3" fmla="*/ 10612 w 10612"/>
                <a:gd name="connsiteY3" fmla="*/ 0 h 10000"/>
                <a:gd name="connsiteX4" fmla="*/ 10612 w 10612"/>
                <a:gd name="connsiteY4" fmla="*/ 0 h 10000"/>
                <a:gd name="connsiteX5" fmla="*/ 10612 w 10612"/>
                <a:gd name="connsiteY5" fmla="*/ 9930 h 10000"/>
                <a:gd name="connsiteX0" fmla="*/ 2 w 10002"/>
                <a:gd name="connsiteY0" fmla="*/ 10000 h 10000"/>
                <a:gd name="connsiteX1" fmla="*/ 0 w 10002"/>
                <a:gd name="connsiteY1" fmla="*/ 5111 h 10000"/>
                <a:gd name="connsiteX2" fmla="*/ 3667 w 10002"/>
                <a:gd name="connsiteY2" fmla="*/ 5859 h 10000"/>
                <a:gd name="connsiteX3" fmla="*/ 10002 w 10002"/>
                <a:gd name="connsiteY3" fmla="*/ 0 h 10000"/>
                <a:gd name="connsiteX4" fmla="*/ 10002 w 10002"/>
                <a:gd name="connsiteY4" fmla="*/ 0 h 10000"/>
                <a:gd name="connsiteX5" fmla="*/ 10002 w 10002"/>
                <a:gd name="connsiteY5" fmla="*/ 9930 h 10000"/>
                <a:gd name="connsiteX0" fmla="*/ 1 w 10001"/>
                <a:gd name="connsiteY0" fmla="*/ 10000 h 10000"/>
                <a:gd name="connsiteX1" fmla="*/ 4 w 10001"/>
                <a:gd name="connsiteY1" fmla="*/ 5111 h 10000"/>
                <a:gd name="connsiteX2" fmla="*/ 3666 w 10001"/>
                <a:gd name="connsiteY2" fmla="*/ 5859 h 10000"/>
                <a:gd name="connsiteX3" fmla="*/ 10001 w 10001"/>
                <a:gd name="connsiteY3" fmla="*/ 0 h 10000"/>
                <a:gd name="connsiteX4" fmla="*/ 10001 w 10001"/>
                <a:gd name="connsiteY4" fmla="*/ 0 h 10000"/>
                <a:gd name="connsiteX5" fmla="*/ 10001 w 10001"/>
                <a:gd name="connsiteY5" fmla="*/ 9930 h 10000"/>
                <a:gd name="connsiteX0" fmla="*/ 2 w 10002"/>
                <a:gd name="connsiteY0" fmla="*/ 10000 h 10000"/>
                <a:gd name="connsiteX1" fmla="*/ 0 w 10002"/>
                <a:gd name="connsiteY1" fmla="*/ 5111 h 10000"/>
                <a:gd name="connsiteX2" fmla="*/ 3667 w 10002"/>
                <a:gd name="connsiteY2" fmla="*/ 5859 h 10000"/>
                <a:gd name="connsiteX3" fmla="*/ 10002 w 10002"/>
                <a:gd name="connsiteY3" fmla="*/ 0 h 10000"/>
                <a:gd name="connsiteX4" fmla="*/ 10002 w 10002"/>
                <a:gd name="connsiteY4" fmla="*/ 0 h 10000"/>
                <a:gd name="connsiteX5" fmla="*/ 10002 w 10002"/>
                <a:gd name="connsiteY5" fmla="*/ 9930 h 10000"/>
                <a:gd name="connsiteX0" fmla="*/ 1 w 10001"/>
                <a:gd name="connsiteY0" fmla="*/ 10000 h 10000"/>
                <a:gd name="connsiteX1" fmla="*/ 2 w 10001"/>
                <a:gd name="connsiteY1" fmla="*/ 5111 h 10000"/>
                <a:gd name="connsiteX2" fmla="*/ 3666 w 10001"/>
                <a:gd name="connsiteY2" fmla="*/ 5859 h 10000"/>
                <a:gd name="connsiteX3" fmla="*/ 10001 w 10001"/>
                <a:gd name="connsiteY3" fmla="*/ 0 h 10000"/>
                <a:gd name="connsiteX4" fmla="*/ 10001 w 10001"/>
                <a:gd name="connsiteY4" fmla="*/ 0 h 10000"/>
                <a:gd name="connsiteX5" fmla="*/ 10001 w 10001"/>
                <a:gd name="connsiteY5" fmla="*/ 993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00">
                  <a:moveTo>
                    <a:pt x="1" y="10000"/>
                  </a:moveTo>
                  <a:cubicBezTo>
                    <a:pt x="0" y="8370"/>
                    <a:pt x="3" y="6741"/>
                    <a:pt x="2" y="5111"/>
                  </a:cubicBezTo>
                  <a:cubicBezTo>
                    <a:pt x="1098" y="5807"/>
                    <a:pt x="2363" y="6101"/>
                    <a:pt x="3666" y="5859"/>
                  </a:cubicBezTo>
                  <a:cubicBezTo>
                    <a:pt x="5955" y="5433"/>
                    <a:pt x="8097" y="3358"/>
                    <a:pt x="10001" y="0"/>
                  </a:cubicBezTo>
                  <a:lnTo>
                    <a:pt x="10001" y="0"/>
                  </a:lnTo>
                  <a:lnTo>
                    <a:pt x="10001" y="9930"/>
                  </a:ln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sz="2400"/>
            </a:p>
          </p:txBody>
        </p:sp>
        <p:pic>
          <p:nvPicPr>
            <p:cNvPr id="2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94464" y="4240213"/>
              <a:ext cx="2124000" cy="519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Titel 1"/>
          <p:cNvSpPr>
            <a:spLocks noGrp="1"/>
          </p:cNvSpPr>
          <p:nvPr userDrawn="1">
            <p:ph type="ctrTitle" hasCustomPrompt="1"/>
          </p:nvPr>
        </p:nvSpPr>
        <p:spPr>
          <a:xfrm>
            <a:off x="387350" y="396436"/>
            <a:ext cx="11372849" cy="1597176"/>
          </a:xfrm>
        </p:spPr>
        <p:txBody>
          <a:bodyPr lIns="54000" anchor="t" anchorCtr="0">
            <a:noAutofit/>
          </a:bodyPr>
          <a:lstStyle>
            <a:lvl1pPr>
              <a:lnSpc>
                <a:spcPts val="5600"/>
              </a:lnSpc>
              <a:defRPr sz="5067" b="1">
                <a:solidFill>
                  <a:schemeClr val="bg1"/>
                </a:solidFill>
              </a:defRPr>
            </a:lvl1pPr>
          </a:lstStyle>
          <a:p>
            <a:r>
              <a:rPr lang="en-US"/>
              <a:t>Titelstijl van model bewerken</a:t>
            </a:r>
            <a:endParaRPr lang="nl-NL"/>
          </a:p>
        </p:txBody>
      </p:sp>
      <p:sp>
        <p:nvSpPr>
          <p:cNvPr id="28" name="Tijdelijke aanduiding voor tekst 22"/>
          <p:cNvSpPr>
            <a:spLocks noGrp="1"/>
          </p:cNvSpPr>
          <p:nvPr userDrawn="1">
            <p:ph type="body" sz="quarter" idx="11"/>
          </p:nvPr>
        </p:nvSpPr>
        <p:spPr>
          <a:xfrm>
            <a:off x="387350" y="2192065"/>
            <a:ext cx="11372849" cy="1278631"/>
          </a:xfrm>
        </p:spPr>
        <p:txBody>
          <a:bodyPr lIns="36000" tIns="0"/>
          <a:lstStyle>
            <a:lvl1pPr marL="0" indent="0">
              <a:lnSpc>
                <a:spcPts val="4267"/>
              </a:lnSpc>
              <a:spcBef>
                <a:spcPts val="0"/>
              </a:spcBef>
              <a:buNone/>
              <a:defRPr sz="4000">
                <a:solidFill>
                  <a:schemeClr val="bg1"/>
                </a:solidFill>
              </a:defRPr>
            </a:lvl1pPr>
            <a:lvl2pPr marL="479988" indent="0">
              <a:lnSpc>
                <a:spcPts val="6133"/>
              </a:lnSpc>
              <a:spcBef>
                <a:spcPts val="0"/>
              </a:spcBef>
              <a:buNone/>
              <a:defRPr sz="5333"/>
            </a:lvl2pPr>
            <a:lvl3pPr marL="960943" indent="0">
              <a:lnSpc>
                <a:spcPts val="6133"/>
              </a:lnSpc>
              <a:spcBef>
                <a:spcPts val="0"/>
              </a:spcBef>
              <a:buNone/>
              <a:defRPr sz="5333"/>
            </a:lvl3pPr>
            <a:lvl4pPr marL="1555710" indent="0">
              <a:lnSpc>
                <a:spcPts val="6133"/>
              </a:lnSpc>
              <a:spcBef>
                <a:spcPts val="0"/>
              </a:spcBef>
              <a:buNone/>
              <a:defRPr sz="5333"/>
            </a:lvl4pPr>
            <a:lvl5pPr marL="2438339" indent="0">
              <a:lnSpc>
                <a:spcPts val="6133"/>
              </a:lnSpc>
              <a:spcBef>
                <a:spcPts val="0"/>
              </a:spcBef>
              <a:buNone/>
              <a:defRPr sz="5333"/>
            </a:lvl5pPr>
          </a:lstStyle>
          <a:p>
            <a:pPr lvl="0"/>
            <a:r>
              <a:rPr lang="nl-NL"/>
              <a:t>Tekststijl van het model bewerken</a:t>
            </a:r>
          </a:p>
        </p:txBody>
      </p:sp>
    </p:spTree>
    <p:extLst>
      <p:ext uri="{BB962C8B-B14F-4D97-AF65-F5344CB8AC3E}">
        <p14:creationId xmlns:p14="http://schemas.microsoft.com/office/powerpoint/2010/main" val="3092360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
    <p:bg>
      <p:bgPr>
        <a:solidFill>
          <a:schemeClr val="bg1">
            <a:lumMod val="85000"/>
          </a:schemeClr>
        </a:solidFill>
        <a:effectLst/>
      </p:bgPr>
    </p:bg>
    <p:spTree>
      <p:nvGrpSpPr>
        <p:cNvPr id="1" name=""/>
        <p:cNvGrpSpPr/>
        <p:nvPr/>
      </p:nvGrpSpPr>
      <p:grpSpPr>
        <a:xfrm>
          <a:off x="0" y="0"/>
          <a:ext cx="0" cy="0"/>
          <a:chOff x="0" y="0"/>
          <a:chExt cx="0" cy="0"/>
        </a:xfrm>
      </p:grpSpPr>
      <p:sp>
        <p:nvSpPr>
          <p:cNvPr id="4" name="Titel 1"/>
          <p:cNvSpPr>
            <a:spLocks noGrp="1"/>
          </p:cNvSpPr>
          <p:nvPr>
            <p:ph type="ctrTitle" hasCustomPrompt="1"/>
          </p:nvPr>
        </p:nvSpPr>
        <p:spPr>
          <a:xfrm>
            <a:off x="387350" y="396436"/>
            <a:ext cx="11372849" cy="1597176"/>
          </a:xfrm>
        </p:spPr>
        <p:txBody>
          <a:bodyPr lIns="54000" anchor="t" anchorCtr="0">
            <a:noAutofit/>
          </a:bodyPr>
          <a:lstStyle>
            <a:lvl1pPr>
              <a:lnSpc>
                <a:spcPts val="5600"/>
              </a:lnSpc>
              <a:defRPr sz="5067" b="1">
                <a:solidFill>
                  <a:schemeClr val="bg1"/>
                </a:solidFill>
              </a:defRPr>
            </a:lvl1pPr>
          </a:lstStyle>
          <a:p>
            <a:r>
              <a:rPr lang="en-US"/>
              <a:t>Titelstijl van model bewerken</a:t>
            </a:r>
            <a:endParaRPr lang="nl-NL"/>
          </a:p>
        </p:txBody>
      </p:sp>
      <p:sp>
        <p:nvSpPr>
          <p:cNvPr id="5" name="Tijdelijke aanduiding voor tekst 22"/>
          <p:cNvSpPr>
            <a:spLocks noGrp="1"/>
          </p:cNvSpPr>
          <p:nvPr>
            <p:ph type="body" sz="quarter" idx="11"/>
          </p:nvPr>
        </p:nvSpPr>
        <p:spPr>
          <a:xfrm>
            <a:off x="387350" y="2192065"/>
            <a:ext cx="11372849" cy="1278631"/>
          </a:xfrm>
        </p:spPr>
        <p:txBody>
          <a:bodyPr lIns="36000" tIns="0"/>
          <a:lstStyle>
            <a:lvl1pPr marL="0" indent="0">
              <a:lnSpc>
                <a:spcPts val="4267"/>
              </a:lnSpc>
              <a:spcBef>
                <a:spcPts val="0"/>
              </a:spcBef>
              <a:buNone/>
              <a:defRPr sz="4000">
                <a:solidFill>
                  <a:schemeClr val="bg1"/>
                </a:solidFill>
              </a:defRPr>
            </a:lvl1pPr>
            <a:lvl2pPr marL="479988" indent="0">
              <a:lnSpc>
                <a:spcPts val="6133"/>
              </a:lnSpc>
              <a:spcBef>
                <a:spcPts val="0"/>
              </a:spcBef>
              <a:buNone/>
              <a:defRPr sz="5333"/>
            </a:lvl2pPr>
            <a:lvl3pPr marL="960943" indent="0">
              <a:lnSpc>
                <a:spcPts val="6133"/>
              </a:lnSpc>
              <a:spcBef>
                <a:spcPts val="0"/>
              </a:spcBef>
              <a:buNone/>
              <a:defRPr sz="5333"/>
            </a:lvl3pPr>
            <a:lvl4pPr marL="1555710" indent="0">
              <a:lnSpc>
                <a:spcPts val="6133"/>
              </a:lnSpc>
              <a:spcBef>
                <a:spcPts val="0"/>
              </a:spcBef>
              <a:buNone/>
              <a:defRPr sz="5333"/>
            </a:lvl4pPr>
            <a:lvl5pPr marL="2438339" indent="0">
              <a:lnSpc>
                <a:spcPts val="6133"/>
              </a:lnSpc>
              <a:spcBef>
                <a:spcPts val="0"/>
              </a:spcBef>
              <a:buNone/>
              <a:defRPr sz="5333"/>
            </a:lvl5pPr>
          </a:lstStyle>
          <a:p>
            <a:pPr lvl="0"/>
            <a:r>
              <a:rPr lang="nl-NL"/>
              <a:t>Tekststijl van het model bewerken</a:t>
            </a:r>
          </a:p>
        </p:txBody>
      </p:sp>
    </p:spTree>
    <p:extLst>
      <p:ext uri="{BB962C8B-B14F-4D97-AF65-F5344CB8AC3E}">
        <p14:creationId xmlns:p14="http://schemas.microsoft.com/office/powerpoint/2010/main" val="33404120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4">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881229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
    <p:bg>
      <p:bgPr>
        <a:solidFill>
          <a:schemeClr val="bg1">
            <a:lumMod val="85000"/>
          </a:schemeClr>
        </a:solidFill>
        <a:effectLst/>
      </p:bgPr>
    </p:bg>
    <p:spTree>
      <p:nvGrpSpPr>
        <p:cNvPr id="1" name=""/>
        <p:cNvGrpSpPr/>
        <p:nvPr/>
      </p:nvGrpSpPr>
      <p:grpSpPr>
        <a:xfrm>
          <a:off x="0" y="0"/>
          <a:ext cx="0" cy="0"/>
          <a:chOff x="0" y="0"/>
          <a:chExt cx="0" cy="0"/>
        </a:xfrm>
      </p:grpSpPr>
      <p:sp>
        <p:nvSpPr>
          <p:cNvPr id="4" name="Titel 1"/>
          <p:cNvSpPr>
            <a:spLocks noGrp="1"/>
          </p:cNvSpPr>
          <p:nvPr>
            <p:ph type="ctrTitle" hasCustomPrompt="1"/>
          </p:nvPr>
        </p:nvSpPr>
        <p:spPr>
          <a:xfrm>
            <a:off x="387350" y="396436"/>
            <a:ext cx="11372849" cy="1597176"/>
          </a:xfrm>
        </p:spPr>
        <p:txBody>
          <a:bodyPr lIns="54000" anchor="t" anchorCtr="0">
            <a:noAutofit/>
          </a:bodyPr>
          <a:lstStyle>
            <a:lvl1pPr>
              <a:lnSpc>
                <a:spcPts val="5600"/>
              </a:lnSpc>
              <a:defRPr sz="5067" b="1">
                <a:solidFill>
                  <a:schemeClr val="bg1"/>
                </a:solidFill>
              </a:defRPr>
            </a:lvl1pPr>
          </a:lstStyle>
          <a:p>
            <a:r>
              <a:rPr lang="en-US"/>
              <a:t>Titelstijl van model bewerken</a:t>
            </a:r>
            <a:endParaRPr lang="nl-NL"/>
          </a:p>
        </p:txBody>
      </p:sp>
      <p:sp>
        <p:nvSpPr>
          <p:cNvPr id="5" name="Tijdelijke aanduiding voor tekst 22"/>
          <p:cNvSpPr>
            <a:spLocks noGrp="1"/>
          </p:cNvSpPr>
          <p:nvPr>
            <p:ph type="body" sz="quarter" idx="11"/>
          </p:nvPr>
        </p:nvSpPr>
        <p:spPr>
          <a:xfrm>
            <a:off x="387350" y="2192065"/>
            <a:ext cx="11372849" cy="1278631"/>
          </a:xfrm>
        </p:spPr>
        <p:txBody>
          <a:bodyPr lIns="36000" tIns="0"/>
          <a:lstStyle>
            <a:lvl1pPr marL="0" indent="0">
              <a:lnSpc>
                <a:spcPts val="4267"/>
              </a:lnSpc>
              <a:spcBef>
                <a:spcPts val="0"/>
              </a:spcBef>
              <a:buNone/>
              <a:defRPr sz="4000">
                <a:solidFill>
                  <a:schemeClr val="bg1"/>
                </a:solidFill>
              </a:defRPr>
            </a:lvl1pPr>
            <a:lvl2pPr marL="479988" indent="0">
              <a:lnSpc>
                <a:spcPts val="6133"/>
              </a:lnSpc>
              <a:spcBef>
                <a:spcPts val="0"/>
              </a:spcBef>
              <a:buNone/>
              <a:defRPr sz="5333"/>
            </a:lvl2pPr>
            <a:lvl3pPr marL="960943" indent="0">
              <a:lnSpc>
                <a:spcPts val="6133"/>
              </a:lnSpc>
              <a:spcBef>
                <a:spcPts val="0"/>
              </a:spcBef>
              <a:buNone/>
              <a:defRPr sz="5333"/>
            </a:lvl3pPr>
            <a:lvl4pPr marL="1555710" indent="0">
              <a:lnSpc>
                <a:spcPts val="6133"/>
              </a:lnSpc>
              <a:spcBef>
                <a:spcPts val="0"/>
              </a:spcBef>
              <a:buNone/>
              <a:defRPr sz="5333"/>
            </a:lvl4pPr>
            <a:lvl5pPr marL="2438339" indent="0">
              <a:lnSpc>
                <a:spcPts val="6133"/>
              </a:lnSpc>
              <a:spcBef>
                <a:spcPts val="0"/>
              </a:spcBef>
              <a:buNone/>
              <a:defRPr sz="5333"/>
            </a:lvl5pPr>
          </a:lstStyle>
          <a:p>
            <a:pPr lvl="0"/>
            <a:r>
              <a:rPr lang="nl-NL"/>
              <a:t>Tekststijl van het model bewerken</a:t>
            </a:r>
          </a:p>
        </p:txBody>
      </p:sp>
    </p:spTree>
    <p:extLst>
      <p:ext uri="{BB962C8B-B14F-4D97-AF65-F5344CB8AC3E}">
        <p14:creationId xmlns:p14="http://schemas.microsoft.com/office/powerpoint/2010/main" val="990337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9" name="Tijdelijke aanduiding voor afbeelding 8"/>
          <p:cNvSpPr>
            <a:spLocks noGrp="1" noChangeAspect="1"/>
          </p:cNvSpPr>
          <p:nvPr>
            <p:ph type="pic" sz="quarter" idx="10"/>
          </p:nvPr>
        </p:nvSpPr>
        <p:spPr>
          <a:xfrm>
            <a:off x="6129143" y="1200151"/>
            <a:ext cx="2774400" cy="2921739"/>
          </a:xfrm>
        </p:spPr>
        <p:txBody>
          <a:bodyPr lIns="108000" tIns="72000"/>
          <a:lstStyle>
            <a:lvl1pPr marL="0" indent="0">
              <a:buNone/>
              <a:defRPr sz="1600"/>
            </a:lvl1pPr>
          </a:lstStyle>
          <a:p>
            <a:r>
              <a:rPr lang="nl-NL"/>
              <a:t>Klik op het pictogram als u een afbeelding wilt toevoegen</a:t>
            </a:r>
          </a:p>
        </p:txBody>
      </p:sp>
      <p:sp>
        <p:nvSpPr>
          <p:cNvPr id="11" name="Tijdelijke aanduiding voor tekst 10"/>
          <p:cNvSpPr>
            <a:spLocks noGrp="1"/>
          </p:cNvSpPr>
          <p:nvPr>
            <p:ph type="body" sz="quarter" idx="11"/>
          </p:nvPr>
        </p:nvSpPr>
        <p:spPr>
          <a:xfrm>
            <a:off x="6092013" y="4172949"/>
            <a:ext cx="2810687" cy="1874369"/>
          </a:xfrm>
        </p:spPr>
        <p:txBody>
          <a:bodyPr lIns="36000" tIns="0" rIns="0"/>
          <a:lstStyle>
            <a:lvl1pPr marL="0" indent="0">
              <a:lnSpc>
                <a:spcPts val="1867"/>
              </a:lnSpc>
              <a:spcBef>
                <a:spcPts val="0"/>
              </a:spcBef>
              <a:buNone/>
              <a:defRPr sz="1467" b="1">
                <a:solidFill>
                  <a:schemeClr val="tx1"/>
                </a:solidFill>
              </a:defRPr>
            </a:lvl1pPr>
            <a:lvl2pPr marL="0" indent="0">
              <a:lnSpc>
                <a:spcPts val="1867"/>
              </a:lnSpc>
              <a:spcBef>
                <a:spcPts val="0"/>
              </a:spcBef>
              <a:buNone/>
              <a:defRPr sz="1467">
                <a:solidFill>
                  <a:schemeClr val="tx1"/>
                </a:solidFill>
              </a:defRPr>
            </a:lvl2pPr>
            <a:lvl3pPr marL="478355" indent="0">
              <a:lnSpc>
                <a:spcPts val="1867"/>
              </a:lnSpc>
              <a:spcBef>
                <a:spcPts val="0"/>
              </a:spcBef>
              <a:buNone/>
              <a:defRPr sz="1467">
                <a:solidFill>
                  <a:schemeClr val="tx1"/>
                </a:solidFill>
              </a:defRPr>
            </a:lvl3pPr>
            <a:lvl4pPr marL="956709" indent="0">
              <a:lnSpc>
                <a:spcPts val="1867"/>
              </a:lnSpc>
              <a:spcBef>
                <a:spcPts val="0"/>
              </a:spcBef>
              <a:buNone/>
              <a:defRPr sz="1467">
                <a:solidFill>
                  <a:schemeClr val="tx1"/>
                </a:solidFill>
              </a:defRPr>
            </a:lvl4pPr>
            <a:lvl5pPr marL="1435064" indent="0">
              <a:lnSpc>
                <a:spcPts val="1867"/>
              </a:lnSpc>
              <a:spcBef>
                <a:spcPts val="0"/>
              </a:spcBef>
              <a:buNone/>
              <a:defRPr sz="1467">
                <a:solidFill>
                  <a:schemeClr val="tx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335054" y="1111561"/>
            <a:ext cx="5646647" cy="1303247"/>
          </a:xfrm>
        </p:spPr>
        <p:txBody>
          <a:bodyPr/>
          <a:lstStyle/>
          <a:p>
            <a:r>
              <a:rPr lang="nl-NL"/>
              <a:t>Klik om de stijl te bewerken</a:t>
            </a:r>
          </a:p>
        </p:txBody>
      </p:sp>
      <p:sp>
        <p:nvSpPr>
          <p:cNvPr id="10" name="Tijdelijke aanduiding voor inhoud 2"/>
          <p:cNvSpPr>
            <a:spLocks noGrp="1"/>
          </p:cNvSpPr>
          <p:nvPr>
            <p:ph idx="1"/>
          </p:nvPr>
        </p:nvSpPr>
        <p:spPr>
          <a:xfrm>
            <a:off x="335054" y="2459567"/>
            <a:ext cx="5646647" cy="359010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afbeelding 8"/>
          <p:cNvSpPr>
            <a:spLocks noGrp="1" noChangeAspect="1"/>
          </p:cNvSpPr>
          <p:nvPr>
            <p:ph type="pic" sz="quarter" idx="12"/>
          </p:nvPr>
        </p:nvSpPr>
        <p:spPr>
          <a:xfrm>
            <a:off x="8984667" y="1200151"/>
            <a:ext cx="2774400" cy="2921739"/>
          </a:xfrm>
        </p:spPr>
        <p:txBody>
          <a:bodyPr lIns="108000" tIns="72000"/>
          <a:lstStyle>
            <a:lvl1pPr marL="0" indent="0">
              <a:buNone/>
              <a:defRPr sz="1600"/>
            </a:lvl1pPr>
          </a:lstStyle>
          <a:p>
            <a:r>
              <a:rPr lang="nl-NL"/>
              <a:t>Klik op het pictogram als u een afbeelding wilt toevoegen</a:t>
            </a:r>
          </a:p>
        </p:txBody>
      </p:sp>
      <p:sp>
        <p:nvSpPr>
          <p:cNvPr id="13" name="Tijdelijke aanduiding voor tekst 10"/>
          <p:cNvSpPr>
            <a:spLocks noGrp="1"/>
          </p:cNvSpPr>
          <p:nvPr>
            <p:ph type="body" sz="quarter" idx="13"/>
          </p:nvPr>
        </p:nvSpPr>
        <p:spPr>
          <a:xfrm>
            <a:off x="8949514" y="4172949"/>
            <a:ext cx="2810687" cy="1874369"/>
          </a:xfrm>
        </p:spPr>
        <p:txBody>
          <a:bodyPr lIns="36000" tIns="0" rIns="0"/>
          <a:lstStyle>
            <a:lvl1pPr marL="0" indent="0">
              <a:lnSpc>
                <a:spcPts val="1867"/>
              </a:lnSpc>
              <a:spcBef>
                <a:spcPts val="0"/>
              </a:spcBef>
              <a:buNone/>
              <a:defRPr sz="1467" b="1">
                <a:solidFill>
                  <a:schemeClr val="tx1"/>
                </a:solidFill>
              </a:defRPr>
            </a:lvl1pPr>
            <a:lvl2pPr marL="0" indent="0">
              <a:lnSpc>
                <a:spcPts val="1867"/>
              </a:lnSpc>
              <a:spcBef>
                <a:spcPts val="0"/>
              </a:spcBef>
              <a:buNone/>
              <a:defRPr sz="1467">
                <a:solidFill>
                  <a:schemeClr val="tx1"/>
                </a:solidFill>
              </a:defRPr>
            </a:lvl2pPr>
            <a:lvl3pPr marL="478355" indent="0">
              <a:lnSpc>
                <a:spcPts val="1867"/>
              </a:lnSpc>
              <a:spcBef>
                <a:spcPts val="0"/>
              </a:spcBef>
              <a:buNone/>
              <a:defRPr sz="1467">
                <a:solidFill>
                  <a:schemeClr val="tx1"/>
                </a:solidFill>
              </a:defRPr>
            </a:lvl3pPr>
            <a:lvl4pPr marL="956709" indent="0">
              <a:lnSpc>
                <a:spcPts val="1867"/>
              </a:lnSpc>
              <a:spcBef>
                <a:spcPts val="0"/>
              </a:spcBef>
              <a:buNone/>
              <a:defRPr sz="1467">
                <a:solidFill>
                  <a:schemeClr val="tx1"/>
                </a:solidFill>
              </a:defRPr>
            </a:lvl4pPr>
            <a:lvl5pPr marL="1435064" indent="0">
              <a:lnSpc>
                <a:spcPts val="1867"/>
              </a:lnSpc>
              <a:spcBef>
                <a:spcPts val="0"/>
              </a:spcBef>
              <a:buNone/>
              <a:defRPr sz="1467">
                <a:solidFill>
                  <a:schemeClr val="tx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366313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9" name="Tijdelijke aanduiding voor afbeelding 8"/>
          <p:cNvSpPr>
            <a:spLocks noGrp="1" noChangeAspect="1"/>
          </p:cNvSpPr>
          <p:nvPr>
            <p:ph type="pic" sz="quarter" idx="10"/>
          </p:nvPr>
        </p:nvSpPr>
        <p:spPr>
          <a:xfrm>
            <a:off x="387351" y="1201740"/>
            <a:ext cx="5645149" cy="3924827"/>
          </a:xfrm>
        </p:spPr>
        <p:txBody>
          <a:bodyPr lIns="108000" tIns="72000"/>
          <a:lstStyle>
            <a:lvl1pPr marL="0" indent="0">
              <a:buNone/>
              <a:defRPr sz="1600"/>
            </a:lvl1pPr>
          </a:lstStyle>
          <a:p>
            <a:r>
              <a:rPr lang="nl-NL"/>
              <a:t>Klik op het pictogram als u een afbeelding wilt toevoegen</a:t>
            </a:r>
          </a:p>
        </p:txBody>
      </p:sp>
      <p:sp>
        <p:nvSpPr>
          <p:cNvPr id="8" name="Tijdelijke aanduiding voor inhoud 2"/>
          <p:cNvSpPr>
            <a:spLocks noGrp="1"/>
          </p:cNvSpPr>
          <p:nvPr>
            <p:ph idx="1"/>
          </p:nvPr>
        </p:nvSpPr>
        <p:spPr>
          <a:xfrm>
            <a:off x="6079520" y="2053168"/>
            <a:ext cx="5680680" cy="399414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tekst 10"/>
          <p:cNvSpPr>
            <a:spLocks noGrp="1"/>
          </p:cNvSpPr>
          <p:nvPr>
            <p:ph type="body" sz="quarter" idx="11"/>
          </p:nvPr>
        </p:nvSpPr>
        <p:spPr>
          <a:xfrm>
            <a:off x="387351" y="5172015"/>
            <a:ext cx="5636683" cy="875303"/>
          </a:xfrm>
        </p:spPr>
        <p:txBody>
          <a:bodyPr lIns="0" tIns="0" rIns="0"/>
          <a:lstStyle>
            <a:lvl1pPr marL="0" indent="0">
              <a:lnSpc>
                <a:spcPts val="1867"/>
              </a:lnSpc>
              <a:spcBef>
                <a:spcPts val="0"/>
              </a:spcBef>
              <a:buNone/>
              <a:defRPr sz="1467" b="1">
                <a:solidFill>
                  <a:schemeClr val="tx1"/>
                </a:solidFill>
              </a:defRPr>
            </a:lvl1pPr>
            <a:lvl2pPr marL="0" indent="0">
              <a:lnSpc>
                <a:spcPts val="1867"/>
              </a:lnSpc>
              <a:spcBef>
                <a:spcPts val="0"/>
              </a:spcBef>
              <a:buNone/>
              <a:defRPr sz="1467">
                <a:solidFill>
                  <a:schemeClr val="tx1"/>
                </a:solidFill>
              </a:defRPr>
            </a:lvl2pPr>
            <a:lvl3pPr marL="478355" indent="0">
              <a:lnSpc>
                <a:spcPts val="1867"/>
              </a:lnSpc>
              <a:spcBef>
                <a:spcPts val="0"/>
              </a:spcBef>
              <a:buNone/>
              <a:defRPr sz="1467">
                <a:solidFill>
                  <a:schemeClr val="tx1"/>
                </a:solidFill>
              </a:defRPr>
            </a:lvl3pPr>
            <a:lvl4pPr marL="956709" indent="0">
              <a:lnSpc>
                <a:spcPts val="1867"/>
              </a:lnSpc>
              <a:spcBef>
                <a:spcPts val="0"/>
              </a:spcBef>
              <a:buNone/>
              <a:defRPr sz="1600">
                <a:solidFill>
                  <a:srgbClr val="FF0000"/>
                </a:solidFill>
              </a:defRPr>
            </a:lvl4pPr>
            <a:lvl5pPr marL="1435064" indent="0">
              <a:lnSpc>
                <a:spcPts val="1867"/>
              </a:lnSpc>
              <a:spcBef>
                <a:spcPts val="0"/>
              </a:spcBef>
              <a:buNone/>
              <a:defRPr sz="1600">
                <a:solidFill>
                  <a:srgbClr val="FF0000"/>
                </a:solidFill>
              </a:defRPr>
            </a:lvl5pPr>
          </a:lstStyle>
          <a:p>
            <a:pPr lvl="0"/>
            <a:r>
              <a:rPr lang="nl-NL"/>
              <a:t>Tekststijl van het model bewerken</a:t>
            </a:r>
          </a:p>
          <a:p>
            <a:pPr lvl="1"/>
            <a:r>
              <a:rPr lang="nl-NL"/>
              <a:t>Tweede niveau</a:t>
            </a:r>
          </a:p>
          <a:p>
            <a:pPr lvl="2"/>
            <a:r>
              <a:rPr lang="nl-NL"/>
              <a:t>Derde niveau</a:t>
            </a:r>
          </a:p>
        </p:txBody>
      </p:sp>
      <p:sp>
        <p:nvSpPr>
          <p:cNvPr id="3" name="Titel 2"/>
          <p:cNvSpPr>
            <a:spLocks noGrp="1"/>
          </p:cNvSpPr>
          <p:nvPr>
            <p:ph type="title"/>
          </p:nvPr>
        </p:nvSpPr>
        <p:spPr>
          <a:xfrm>
            <a:off x="6117168" y="1111561"/>
            <a:ext cx="5643032" cy="924673"/>
          </a:xfrm>
        </p:spPr>
        <p:txBody>
          <a:bodyPr/>
          <a:lstStyle/>
          <a:p>
            <a:r>
              <a:rPr lang="nl-NL"/>
              <a:t>Klik om de stijl te bewerken</a:t>
            </a:r>
          </a:p>
        </p:txBody>
      </p:sp>
    </p:spTree>
    <p:extLst>
      <p:ext uri="{BB962C8B-B14F-4D97-AF65-F5344CB8AC3E}">
        <p14:creationId xmlns:p14="http://schemas.microsoft.com/office/powerpoint/2010/main" val="36913681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3" name="Titel 2"/>
          <p:cNvSpPr>
            <a:spLocks noGrp="1"/>
          </p:cNvSpPr>
          <p:nvPr>
            <p:ph type="title"/>
          </p:nvPr>
        </p:nvSpPr>
        <p:spPr>
          <a:xfrm>
            <a:off x="335053" y="1111561"/>
            <a:ext cx="11425147" cy="571191"/>
          </a:xfrm>
        </p:spPr>
        <p:txBody>
          <a:bodyPr/>
          <a:lstStyle/>
          <a:p>
            <a:r>
              <a:rPr lang="nl-NL"/>
              <a:t>Klik om de stijl te bewerken</a:t>
            </a:r>
          </a:p>
        </p:txBody>
      </p:sp>
    </p:spTree>
    <p:extLst>
      <p:ext uri="{BB962C8B-B14F-4D97-AF65-F5344CB8AC3E}">
        <p14:creationId xmlns:p14="http://schemas.microsoft.com/office/powerpoint/2010/main" val="11834943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3" name="Titel 2"/>
          <p:cNvSpPr>
            <a:spLocks noGrp="1"/>
          </p:cNvSpPr>
          <p:nvPr>
            <p:ph type="title"/>
          </p:nvPr>
        </p:nvSpPr>
        <p:spPr>
          <a:xfrm>
            <a:off x="1782234" y="1174777"/>
            <a:ext cx="9977967" cy="1303247"/>
          </a:xfrm>
        </p:spPr>
        <p:txBody>
          <a:bodyPr lIns="36000"/>
          <a:lstStyle>
            <a:lvl1pPr>
              <a:lnSpc>
                <a:spcPts val="4533"/>
              </a:lnSpc>
              <a:defRPr sz="4000" b="0">
                <a:solidFill>
                  <a:schemeClr val="tx1"/>
                </a:solidFill>
              </a:defRPr>
            </a:lvl1pPr>
          </a:lstStyle>
          <a:p>
            <a:r>
              <a:rPr lang="nl-NL"/>
              <a:t>Klik om de stijl te bewerken</a:t>
            </a:r>
          </a:p>
        </p:txBody>
      </p:sp>
      <p:sp>
        <p:nvSpPr>
          <p:cNvPr id="6" name="Tijdelijke aanduiding voor tekst 10"/>
          <p:cNvSpPr>
            <a:spLocks noGrp="1"/>
          </p:cNvSpPr>
          <p:nvPr>
            <p:ph type="body" sz="quarter" idx="11"/>
          </p:nvPr>
        </p:nvSpPr>
        <p:spPr>
          <a:xfrm>
            <a:off x="8936587" y="2932577"/>
            <a:ext cx="2823613" cy="3494683"/>
          </a:xfrm>
        </p:spPr>
        <p:txBody>
          <a:bodyPr lIns="54000" tIns="36000"/>
          <a:lstStyle>
            <a:lvl1pPr marL="0" indent="0">
              <a:lnSpc>
                <a:spcPts val="1867"/>
              </a:lnSpc>
              <a:spcBef>
                <a:spcPts val="0"/>
              </a:spcBef>
              <a:buNone/>
              <a:defRPr sz="1600" b="0">
                <a:solidFill>
                  <a:schemeClr val="tx1"/>
                </a:solidFill>
              </a:defRPr>
            </a:lvl1pPr>
            <a:lvl2pPr marL="0" indent="0">
              <a:lnSpc>
                <a:spcPts val="1867"/>
              </a:lnSpc>
              <a:spcBef>
                <a:spcPts val="0"/>
              </a:spcBef>
              <a:buNone/>
              <a:defRPr sz="1600">
                <a:solidFill>
                  <a:schemeClr val="tx1"/>
                </a:solidFill>
              </a:defRPr>
            </a:lvl2pPr>
            <a:lvl3pPr marL="478355" indent="0">
              <a:lnSpc>
                <a:spcPts val="1867"/>
              </a:lnSpc>
              <a:spcBef>
                <a:spcPts val="0"/>
              </a:spcBef>
              <a:buNone/>
              <a:defRPr sz="1600">
                <a:solidFill>
                  <a:schemeClr val="tx1"/>
                </a:solidFill>
              </a:defRPr>
            </a:lvl3pPr>
            <a:lvl4pPr marL="1193770" indent="-713300">
              <a:lnSpc>
                <a:spcPts val="1867"/>
              </a:lnSpc>
              <a:spcBef>
                <a:spcPts val="0"/>
              </a:spcBef>
              <a:buNone/>
              <a:defRPr sz="1600">
                <a:solidFill>
                  <a:schemeClr val="tx1"/>
                </a:solidFill>
              </a:defRPr>
            </a:lvl4pPr>
            <a:lvl5pPr marL="1913419" indent="-1432948">
              <a:lnSpc>
                <a:spcPts val="1867"/>
              </a:lnSpc>
              <a:spcBef>
                <a:spcPts val="0"/>
              </a:spcBef>
              <a:buNone/>
              <a:defRPr sz="1600">
                <a:solidFill>
                  <a:schemeClr val="tx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tekst 6"/>
          <p:cNvSpPr>
            <a:spLocks noGrp="1"/>
          </p:cNvSpPr>
          <p:nvPr>
            <p:ph type="body" sz="quarter" idx="12" hasCustomPrompt="1"/>
          </p:nvPr>
        </p:nvSpPr>
        <p:spPr>
          <a:xfrm>
            <a:off x="1782234" y="2793499"/>
            <a:ext cx="7001933" cy="3650693"/>
          </a:xfrm>
        </p:spPr>
        <p:txBody>
          <a:bodyPr/>
          <a:lstStyle>
            <a:lvl1pPr marL="0" indent="0">
              <a:lnSpc>
                <a:spcPts val="3333"/>
              </a:lnSpc>
              <a:buNone/>
              <a:defRPr sz="2667" b="1">
                <a:solidFill>
                  <a:schemeClr val="tx1"/>
                </a:solidFill>
              </a:defRPr>
            </a:lvl1pPr>
            <a:lvl2pPr marL="0" indent="0">
              <a:lnSpc>
                <a:spcPts val="4133"/>
              </a:lnSpc>
              <a:spcBef>
                <a:spcPts val="0"/>
              </a:spcBef>
              <a:buNone/>
              <a:defRPr sz="2667">
                <a:solidFill>
                  <a:schemeClr val="tx1"/>
                </a:solidFill>
              </a:defRPr>
            </a:lvl2pPr>
            <a:lvl3pPr>
              <a:defRPr sz="2667">
                <a:solidFill>
                  <a:schemeClr val="tx1"/>
                </a:solidFill>
              </a:defRPr>
            </a:lvl3pPr>
            <a:lvl4pPr>
              <a:defRPr sz="2667">
                <a:solidFill>
                  <a:schemeClr val="tx1"/>
                </a:solidFill>
              </a:defRPr>
            </a:lvl4pPr>
            <a:lvl5pPr>
              <a:defRPr sz="2667">
                <a:solidFill>
                  <a:schemeClr val="tx1"/>
                </a:solidFill>
              </a:defRPr>
            </a:lvl5pPr>
          </a:lstStyle>
          <a:p>
            <a:pPr lvl="0"/>
            <a:r>
              <a:rPr lang="nl-NL"/>
              <a:t>Klik om </a:t>
            </a:r>
            <a:br>
              <a:rPr lang="nl-NL"/>
            </a:br>
            <a:r>
              <a:rPr lang="nl-NL"/>
              <a:t>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367736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
    <p:spTree>
      <p:nvGrpSpPr>
        <p:cNvPr id="1" name=""/>
        <p:cNvGrpSpPr/>
        <p:nvPr/>
      </p:nvGrpSpPr>
      <p:grpSpPr>
        <a:xfrm>
          <a:off x="0" y="0"/>
          <a:ext cx="0" cy="0"/>
          <a:chOff x="0" y="0"/>
          <a:chExt cx="0" cy="0"/>
        </a:xfrm>
      </p:grpSpPr>
      <p:sp>
        <p:nvSpPr>
          <p:cNvPr id="21" name="Freeform 6"/>
          <p:cNvSpPr>
            <a:spLocks/>
          </p:cNvSpPr>
          <p:nvPr userDrawn="1"/>
        </p:nvSpPr>
        <p:spPr bwMode="auto">
          <a:xfrm>
            <a:off x="0" y="0"/>
            <a:ext cx="12194117" cy="5463117"/>
          </a:xfrm>
          <a:custGeom>
            <a:avLst/>
            <a:gdLst>
              <a:gd name="T0" fmla="*/ 4160 w 4160"/>
              <a:gd name="T1" fmla="*/ 1106 h 1864"/>
              <a:gd name="T2" fmla="*/ 4160 w 4160"/>
              <a:gd name="T3" fmla="*/ 0 h 1864"/>
              <a:gd name="T4" fmla="*/ 0 w 4160"/>
              <a:gd name="T5" fmla="*/ 0 h 1864"/>
              <a:gd name="T6" fmla="*/ 0 w 4160"/>
              <a:gd name="T7" fmla="*/ 1741 h 1864"/>
              <a:gd name="T8" fmla="*/ 1522 w 4160"/>
              <a:gd name="T9" fmla="*/ 1834 h 1864"/>
              <a:gd name="T10" fmla="*/ 4160 w 4160"/>
              <a:gd name="T11" fmla="*/ 1106 h 1864"/>
            </a:gdLst>
            <a:ahLst/>
            <a:cxnLst>
              <a:cxn ang="0">
                <a:pos x="T0" y="T1"/>
              </a:cxn>
              <a:cxn ang="0">
                <a:pos x="T2" y="T3"/>
              </a:cxn>
              <a:cxn ang="0">
                <a:pos x="T4" y="T5"/>
              </a:cxn>
              <a:cxn ang="0">
                <a:pos x="T6" y="T7"/>
              </a:cxn>
              <a:cxn ang="0">
                <a:pos x="T8" y="T9"/>
              </a:cxn>
              <a:cxn ang="0">
                <a:pos x="T10" y="T11"/>
              </a:cxn>
            </a:cxnLst>
            <a:rect l="0" t="0" r="r" b="b"/>
            <a:pathLst>
              <a:path w="4160" h="1864">
                <a:moveTo>
                  <a:pt x="4160" y="1106"/>
                </a:moveTo>
                <a:cubicBezTo>
                  <a:pt x="4160" y="0"/>
                  <a:pt x="4160" y="0"/>
                  <a:pt x="4160" y="0"/>
                </a:cubicBezTo>
                <a:cubicBezTo>
                  <a:pt x="0" y="0"/>
                  <a:pt x="0" y="0"/>
                  <a:pt x="0" y="0"/>
                </a:cubicBezTo>
                <a:cubicBezTo>
                  <a:pt x="0" y="1741"/>
                  <a:pt x="0" y="1741"/>
                  <a:pt x="0" y="1741"/>
                </a:cubicBezTo>
                <a:cubicBezTo>
                  <a:pt x="492" y="1830"/>
                  <a:pt x="1001" y="1864"/>
                  <a:pt x="1522" y="1834"/>
                </a:cubicBezTo>
                <a:cubicBezTo>
                  <a:pt x="2475" y="1781"/>
                  <a:pt x="3367" y="1523"/>
                  <a:pt x="4160" y="1106"/>
                </a:cubicBezTo>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nl-NL" sz="2400"/>
          </a:p>
        </p:txBody>
      </p:sp>
      <p:sp>
        <p:nvSpPr>
          <p:cNvPr id="2" name="Titel 1"/>
          <p:cNvSpPr>
            <a:spLocks noGrp="1"/>
          </p:cNvSpPr>
          <p:nvPr>
            <p:ph type="ctrTitle" hasCustomPrompt="1"/>
          </p:nvPr>
        </p:nvSpPr>
        <p:spPr>
          <a:xfrm>
            <a:off x="387351" y="801514"/>
            <a:ext cx="11165288" cy="2335385"/>
          </a:xfrm>
        </p:spPr>
        <p:txBody>
          <a:bodyPr lIns="54000" anchor="t" anchorCtr="0">
            <a:noAutofit/>
          </a:bodyPr>
          <a:lstStyle>
            <a:lvl1pPr>
              <a:lnSpc>
                <a:spcPts val="5600"/>
              </a:lnSpc>
              <a:defRPr sz="5067" b="1">
                <a:solidFill>
                  <a:schemeClr val="bg1"/>
                </a:solidFill>
              </a:defRPr>
            </a:lvl1pPr>
          </a:lstStyle>
          <a:p>
            <a:r>
              <a:rPr lang="en-US"/>
              <a:t>Titelstijl van model bewerken</a:t>
            </a:r>
            <a:endParaRPr lang="nl-NL"/>
          </a:p>
        </p:txBody>
      </p:sp>
      <p:sp>
        <p:nvSpPr>
          <p:cNvPr id="3" name="Subtitel 2"/>
          <p:cNvSpPr>
            <a:spLocks noGrp="1"/>
          </p:cNvSpPr>
          <p:nvPr>
            <p:ph type="subTitle" idx="1"/>
          </p:nvPr>
        </p:nvSpPr>
        <p:spPr>
          <a:xfrm>
            <a:off x="410763" y="482063"/>
            <a:ext cx="11165288" cy="227967"/>
          </a:xfrm>
        </p:spPr>
        <p:txBody>
          <a:bodyPr tIns="36000" bIns="36000" anchor="ctr" anchorCtr="0">
            <a:noAutofit/>
          </a:bodyPr>
          <a:lstStyle>
            <a:lvl1pPr marL="0" indent="0" algn="l">
              <a:lnSpc>
                <a:spcPts val="2000"/>
              </a:lnSpc>
              <a:spcBef>
                <a:spcPts val="0"/>
              </a:spcBef>
              <a:buNone/>
              <a:defRPr sz="14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a:t>Klik om de ondertitelstijl van het model te bewerken</a:t>
            </a:r>
          </a:p>
        </p:txBody>
      </p:sp>
      <p:sp>
        <p:nvSpPr>
          <p:cNvPr id="23" name="Tijdelijke aanduiding voor tekst 22"/>
          <p:cNvSpPr>
            <a:spLocks noGrp="1"/>
          </p:cNvSpPr>
          <p:nvPr>
            <p:ph type="body" sz="quarter" idx="11"/>
          </p:nvPr>
        </p:nvSpPr>
        <p:spPr>
          <a:xfrm>
            <a:off x="387351" y="3304043"/>
            <a:ext cx="11165288" cy="1278631"/>
          </a:xfrm>
        </p:spPr>
        <p:txBody>
          <a:bodyPr lIns="36000" tIns="0"/>
          <a:lstStyle>
            <a:lvl1pPr marL="0" indent="0">
              <a:lnSpc>
                <a:spcPts val="4267"/>
              </a:lnSpc>
              <a:spcBef>
                <a:spcPts val="0"/>
              </a:spcBef>
              <a:buNone/>
              <a:defRPr sz="4000">
                <a:solidFill>
                  <a:schemeClr val="bg1"/>
                </a:solidFill>
              </a:defRPr>
            </a:lvl1pPr>
            <a:lvl2pPr marL="479988" indent="0">
              <a:lnSpc>
                <a:spcPts val="6133"/>
              </a:lnSpc>
              <a:spcBef>
                <a:spcPts val="0"/>
              </a:spcBef>
              <a:buNone/>
              <a:defRPr sz="5333"/>
            </a:lvl2pPr>
            <a:lvl3pPr marL="960943" indent="0">
              <a:lnSpc>
                <a:spcPts val="6133"/>
              </a:lnSpc>
              <a:spcBef>
                <a:spcPts val="0"/>
              </a:spcBef>
              <a:buNone/>
              <a:defRPr sz="5333"/>
            </a:lvl3pPr>
            <a:lvl4pPr marL="1555710" indent="0">
              <a:lnSpc>
                <a:spcPts val="6133"/>
              </a:lnSpc>
              <a:spcBef>
                <a:spcPts val="0"/>
              </a:spcBef>
              <a:buNone/>
              <a:defRPr sz="5333"/>
            </a:lvl4pPr>
            <a:lvl5pPr marL="2438339" indent="0">
              <a:lnSpc>
                <a:spcPts val="6133"/>
              </a:lnSpc>
              <a:spcBef>
                <a:spcPts val="0"/>
              </a:spcBef>
              <a:buNone/>
              <a:defRPr sz="5333"/>
            </a:lvl5pPr>
          </a:lstStyle>
          <a:p>
            <a:pPr lvl="0"/>
            <a:r>
              <a:rPr lang="nl-NL"/>
              <a:t>Tekststijl van het model bewerken</a:t>
            </a:r>
          </a:p>
        </p:txBody>
      </p:sp>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59285" y="5653617"/>
            <a:ext cx="2832000" cy="69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09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
    <p:spTree>
      <p:nvGrpSpPr>
        <p:cNvPr id="1" name=""/>
        <p:cNvGrpSpPr/>
        <p:nvPr/>
      </p:nvGrpSpPr>
      <p:grpSpPr>
        <a:xfrm>
          <a:off x="0" y="0"/>
          <a:ext cx="0" cy="0"/>
          <a:chOff x="0" y="0"/>
          <a:chExt cx="0" cy="0"/>
        </a:xfrm>
      </p:grpSpPr>
      <p:pic>
        <p:nvPicPr>
          <p:cNvPr id="5" name="Afbeelding 4"/>
          <p:cNvPicPr>
            <a:picLocks noChangeAspect="1"/>
          </p:cNvPicPr>
          <p:nvPr userDrawn="1"/>
        </p:nvPicPr>
        <p:blipFill rotWithShape="1">
          <a:blip r:embed="rId2">
            <a:extLst>
              <a:ext uri="{28A0092B-C50C-407E-A947-70E740481C1C}">
                <a14:useLocalDpi xmlns:a14="http://schemas.microsoft.com/office/drawing/2010/main" val="0"/>
              </a:ext>
            </a:extLst>
          </a:blip>
          <a:srcRect l="20802" t="21268" b="11893"/>
          <a:stretch/>
        </p:blipFill>
        <p:spPr>
          <a:xfrm>
            <a:off x="1" y="0"/>
            <a:ext cx="12192001" cy="6858000"/>
          </a:xfrm>
          <a:prstGeom prst="rect">
            <a:avLst/>
          </a:prstGeom>
          <a:noFill/>
          <a:ln>
            <a:noFill/>
          </a:ln>
        </p:spPr>
      </p:pic>
      <p:grpSp>
        <p:nvGrpSpPr>
          <p:cNvPr id="3" name="Groep 2"/>
          <p:cNvGrpSpPr/>
          <p:nvPr userDrawn="1"/>
        </p:nvGrpSpPr>
        <p:grpSpPr>
          <a:xfrm>
            <a:off x="-1221" y="0"/>
            <a:ext cx="12193221" cy="6883301"/>
            <a:chOff x="-916" y="0"/>
            <a:chExt cx="9144916" cy="5162476"/>
          </a:xfrm>
        </p:grpSpPr>
        <p:sp>
          <p:nvSpPr>
            <p:cNvPr id="14" name="Rechthoek 13"/>
            <p:cNvSpPr/>
            <p:nvPr userDrawn="1"/>
          </p:nvSpPr>
          <p:spPr>
            <a:xfrm>
              <a:off x="0" y="0"/>
              <a:ext cx="9144000" cy="4342316"/>
            </a:xfrm>
            <a:prstGeom prst="rect">
              <a:avLst/>
            </a:prstGeom>
            <a:gradFill>
              <a:gsLst>
                <a:gs pos="0">
                  <a:schemeClr val="tx1">
                    <a:alpha val="50000"/>
                    <a:lumMod val="80000"/>
                  </a:schemeClr>
                </a:gs>
                <a:gs pos="100000">
                  <a:schemeClr val="tx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solidFill>
                  <a:prstClr val="white"/>
                </a:solidFill>
              </a:endParaRPr>
            </a:p>
          </p:txBody>
        </p:sp>
        <p:sp>
          <p:nvSpPr>
            <p:cNvPr id="26" name="Freeform 6"/>
            <p:cNvSpPr>
              <a:spLocks/>
            </p:cNvSpPr>
            <p:nvPr userDrawn="1"/>
          </p:nvSpPr>
          <p:spPr bwMode="auto">
            <a:xfrm>
              <a:off x="-916" y="2430807"/>
              <a:ext cx="9144915" cy="2731669"/>
            </a:xfrm>
            <a:custGeom>
              <a:avLst/>
              <a:gdLst>
                <a:gd name="T0" fmla="*/ 4160 w 4160"/>
                <a:gd name="T1" fmla="*/ 1106 h 1864"/>
                <a:gd name="T2" fmla="*/ 4160 w 4160"/>
                <a:gd name="T3" fmla="*/ 0 h 1864"/>
                <a:gd name="T4" fmla="*/ 0 w 4160"/>
                <a:gd name="T5" fmla="*/ 0 h 1864"/>
                <a:gd name="T6" fmla="*/ 0 w 4160"/>
                <a:gd name="T7" fmla="*/ 1741 h 1864"/>
                <a:gd name="T8" fmla="*/ 1522 w 4160"/>
                <a:gd name="T9" fmla="*/ 1834 h 1864"/>
                <a:gd name="T10" fmla="*/ 4160 w 4160"/>
                <a:gd name="T11" fmla="*/ 1106 h 1864"/>
                <a:gd name="connsiteX0" fmla="*/ 10000 w 10000"/>
                <a:gd name="connsiteY0" fmla="*/ 5933 h 9896"/>
                <a:gd name="connsiteX1" fmla="*/ 10000 w 10000"/>
                <a:gd name="connsiteY1" fmla="*/ 0 h 9896"/>
                <a:gd name="connsiteX2" fmla="*/ 0 w 10000"/>
                <a:gd name="connsiteY2" fmla="*/ 0 h 9896"/>
                <a:gd name="connsiteX3" fmla="*/ 0 w 10000"/>
                <a:gd name="connsiteY3" fmla="*/ 9340 h 9896"/>
                <a:gd name="connsiteX4" fmla="*/ 3659 w 10000"/>
                <a:gd name="connsiteY4" fmla="*/ 9839 h 9896"/>
                <a:gd name="connsiteX5" fmla="*/ 10000 w 10000"/>
                <a:gd name="connsiteY5" fmla="*/ 5933 h 9896"/>
                <a:gd name="connsiteX6" fmla="*/ 10000 w 10000"/>
                <a:gd name="connsiteY6" fmla="*/ 5933 h 9896"/>
                <a:gd name="connsiteX0" fmla="*/ 0 w 10000"/>
                <a:gd name="connsiteY0" fmla="*/ 0 h 10000"/>
                <a:gd name="connsiteX1" fmla="*/ 0 w 10000"/>
                <a:gd name="connsiteY1" fmla="*/ 9438 h 10000"/>
                <a:gd name="connsiteX2" fmla="*/ 3659 w 10000"/>
                <a:gd name="connsiteY2" fmla="*/ 9942 h 10000"/>
                <a:gd name="connsiteX3" fmla="*/ 10000 w 10000"/>
                <a:gd name="connsiteY3" fmla="*/ 5995 h 10000"/>
                <a:gd name="connsiteX4" fmla="*/ 10000 w 10000"/>
                <a:gd name="connsiteY4" fmla="*/ 5995 h 10000"/>
                <a:gd name="connsiteX5" fmla="*/ 10000 w 10000"/>
                <a:gd name="connsiteY5" fmla="*/ 0 h 10000"/>
                <a:gd name="connsiteX6" fmla="*/ 100 w 10000"/>
                <a:gd name="connsiteY6" fmla="*/ 226 h 10000"/>
                <a:gd name="connsiteX0" fmla="*/ 5 w 10005"/>
                <a:gd name="connsiteY0" fmla="*/ 0 h 10000"/>
                <a:gd name="connsiteX1" fmla="*/ 0 w 10005"/>
                <a:gd name="connsiteY1" fmla="*/ 4569 h 10000"/>
                <a:gd name="connsiteX2" fmla="*/ 5 w 10005"/>
                <a:gd name="connsiteY2" fmla="*/ 9438 h 10000"/>
                <a:gd name="connsiteX3" fmla="*/ 3664 w 10005"/>
                <a:gd name="connsiteY3" fmla="*/ 9942 h 10000"/>
                <a:gd name="connsiteX4" fmla="*/ 10005 w 10005"/>
                <a:gd name="connsiteY4" fmla="*/ 5995 h 10000"/>
                <a:gd name="connsiteX5" fmla="*/ 10005 w 10005"/>
                <a:gd name="connsiteY5" fmla="*/ 5995 h 10000"/>
                <a:gd name="connsiteX6" fmla="*/ 10005 w 10005"/>
                <a:gd name="connsiteY6" fmla="*/ 0 h 10000"/>
                <a:gd name="connsiteX7" fmla="*/ 105 w 10005"/>
                <a:gd name="connsiteY7" fmla="*/ 226 h 10000"/>
                <a:gd name="connsiteX0" fmla="*/ 5 w 10005"/>
                <a:gd name="connsiteY0" fmla="*/ 0 h 10000"/>
                <a:gd name="connsiteX1" fmla="*/ 0 w 10005"/>
                <a:gd name="connsiteY1" fmla="*/ 4569 h 10000"/>
                <a:gd name="connsiteX2" fmla="*/ 5 w 10005"/>
                <a:gd name="connsiteY2" fmla="*/ 9438 h 10000"/>
                <a:gd name="connsiteX3" fmla="*/ 3664 w 10005"/>
                <a:gd name="connsiteY3" fmla="*/ 9942 h 10000"/>
                <a:gd name="connsiteX4" fmla="*/ 10005 w 10005"/>
                <a:gd name="connsiteY4" fmla="*/ 5995 h 10000"/>
                <a:gd name="connsiteX5" fmla="*/ 10005 w 10005"/>
                <a:gd name="connsiteY5" fmla="*/ 5995 h 10000"/>
                <a:gd name="connsiteX6" fmla="*/ 10005 w 10005"/>
                <a:gd name="connsiteY6" fmla="*/ 0 h 10000"/>
                <a:gd name="connsiteX0" fmla="*/ 0 w 10010"/>
                <a:gd name="connsiteY0" fmla="*/ 12732 h 12874"/>
                <a:gd name="connsiteX1" fmla="*/ 5 w 10010"/>
                <a:gd name="connsiteY1" fmla="*/ 4569 h 12874"/>
                <a:gd name="connsiteX2" fmla="*/ 10 w 10010"/>
                <a:gd name="connsiteY2" fmla="*/ 9438 h 12874"/>
                <a:gd name="connsiteX3" fmla="*/ 3669 w 10010"/>
                <a:gd name="connsiteY3" fmla="*/ 9942 h 12874"/>
                <a:gd name="connsiteX4" fmla="*/ 10010 w 10010"/>
                <a:gd name="connsiteY4" fmla="*/ 5995 h 12874"/>
                <a:gd name="connsiteX5" fmla="*/ 10010 w 10010"/>
                <a:gd name="connsiteY5" fmla="*/ 5995 h 12874"/>
                <a:gd name="connsiteX6" fmla="*/ 10010 w 10010"/>
                <a:gd name="connsiteY6" fmla="*/ 0 h 12874"/>
                <a:gd name="connsiteX0" fmla="*/ 263 w 10273"/>
                <a:gd name="connsiteY0" fmla="*/ 12732 h 12732"/>
                <a:gd name="connsiteX1" fmla="*/ 273 w 10273"/>
                <a:gd name="connsiteY1" fmla="*/ 9438 h 12732"/>
                <a:gd name="connsiteX2" fmla="*/ 3932 w 10273"/>
                <a:gd name="connsiteY2" fmla="*/ 9942 h 12732"/>
                <a:gd name="connsiteX3" fmla="*/ 10273 w 10273"/>
                <a:gd name="connsiteY3" fmla="*/ 5995 h 12732"/>
                <a:gd name="connsiteX4" fmla="*/ 10273 w 10273"/>
                <a:gd name="connsiteY4" fmla="*/ 5995 h 12732"/>
                <a:gd name="connsiteX5" fmla="*/ 10273 w 10273"/>
                <a:gd name="connsiteY5" fmla="*/ 0 h 12732"/>
                <a:gd name="connsiteX0" fmla="*/ 0 w 10010"/>
                <a:gd name="connsiteY0" fmla="*/ 12732 h 12732"/>
                <a:gd name="connsiteX1" fmla="*/ 10 w 10010"/>
                <a:gd name="connsiteY1" fmla="*/ 9438 h 12732"/>
                <a:gd name="connsiteX2" fmla="*/ 3669 w 10010"/>
                <a:gd name="connsiteY2" fmla="*/ 9942 h 12732"/>
                <a:gd name="connsiteX3" fmla="*/ 10010 w 10010"/>
                <a:gd name="connsiteY3" fmla="*/ 5995 h 12732"/>
                <a:gd name="connsiteX4" fmla="*/ 10010 w 10010"/>
                <a:gd name="connsiteY4" fmla="*/ 5995 h 12732"/>
                <a:gd name="connsiteX5" fmla="*/ 10010 w 10010"/>
                <a:gd name="connsiteY5" fmla="*/ 0 h 12732"/>
                <a:gd name="connsiteX0" fmla="*/ 0 w 10010"/>
                <a:gd name="connsiteY0" fmla="*/ 6737 h 6737"/>
                <a:gd name="connsiteX1" fmla="*/ 10 w 10010"/>
                <a:gd name="connsiteY1" fmla="*/ 3443 h 6737"/>
                <a:gd name="connsiteX2" fmla="*/ 3669 w 10010"/>
                <a:gd name="connsiteY2" fmla="*/ 3947 h 6737"/>
                <a:gd name="connsiteX3" fmla="*/ 10010 w 10010"/>
                <a:gd name="connsiteY3" fmla="*/ 0 h 6737"/>
                <a:gd name="connsiteX4" fmla="*/ 10010 w 10010"/>
                <a:gd name="connsiteY4" fmla="*/ 0 h 6737"/>
                <a:gd name="connsiteX5" fmla="*/ 10010 w 10010"/>
                <a:gd name="connsiteY5" fmla="*/ 6690 h 6737"/>
                <a:gd name="connsiteX0" fmla="*/ 564 w 10564"/>
                <a:gd name="connsiteY0" fmla="*/ 10000 h 10000"/>
                <a:gd name="connsiteX1" fmla="*/ 574 w 10564"/>
                <a:gd name="connsiteY1" fmla="*/ 5111 h 10000"/>
                <a:gd name="connsiteX2" fmla="*/ 4229 w 10564"/>
                <a:gd name="connsiteY2" fmla="*/ 5859 h 10000"/>
                <a:gd name="connsiteX3" fmla="*/ 10564 w 10564"/>
                <a:gd name="connsiteY3" fmla="*/ 0 h 10000"/>
                <a:gd name="connsiteX4" fmla="*/ 10564 w 10564"/>
                <a:gd name="connsiteY4" fmla="*/ 0 h 10000"/>
                <a:gd name="connsiteX5" fmla="*/ 10564 w 10564"/>
                <a:gd name="connsiteY5" fmla="*/ 9930 h 10000"/>
                <a:gd name="connsiteX0" fmla="*/ 595 w 10595"/>
                <a:gd name="connsiteY0" fmla="*/ 10000 h 10000"/>
                <a:gd name="connsiteX1" fmla="*/ 605 w 10595"/>
                <a:gd name="connsiteY1" fmla="*/ 5111 h 10000"/>
                <a:gd name="connsiteX2" fmla="*/ 4260 w 10595"/>
                <a:gd name="connsiteY2" fmla="*/ 5859 h 10000"/>
                <a:gd name="connsiteX3" fmla="*/ 10595 w 10595"/>
                <a:gd name="connsiteY3" fmla="*/ 0 h 10000"/>
                <a:gd name="connsiteX4" fmla="*/ 10595 w 10595"/>
                <a:gd name="connsiteY4" fmla="*/ 0 h 10000"/>
                <a:gd name="connsiteX5" fmla="*/ 10595 w 10595"/>
                <a:gd name="connsiteY5" fmla="*/ 9930 h 10000"/>
                <a:gd name="connsiteX0" fmla="*/ 595 w 10595"/>
                <a:gd name="connsiteY0" fmla="*/ 10000 h 10000"/>
                <a:gd name="connsiteX1" fmla="*/ 605 w 10595"/>
                <a:gd name="connsiteY1" fmla="*/ 5111 h 10000"/>
                <a:gd name="connsiteX2" fmla="*/ 4260 w 10595"/>
                <a:gd name="connsiteY2" fmla="*/ 5859 h 10000"/>
                <a:gd name="connsiteX3" fmla="*/ 10595 w 10595"/>
                <a:gd name="connsiteY3" fmla="*/ 0 h 10000"/>
                <a:gd name="connsiteX4" fmla="*/ 10595 w 10595"/>
                <a:gd name="connsiteY4" fmla="*/ 0 h 10000"/>
                <a:gd name="connsiteX5" fmla="*/ 10595 w 10595"/>
                <a:gd name="connsiteY5" fmla="*/ 9930 h 10000"/>
                <a:gd name="connsiteX0" fmla="*/ 0 w 10000"/>
                <a:gd name="connsiteY0" fmla="*/ 10000 h 10000"/>
                <a:gd name="connsiteX1" fmla="*/ 10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5 w 10005"/>
                <a:gd name="connsiteY0" fmla="*/ 10000 h 10000"/>
                <a:gd name="connsiteX1" fmla="*/ 0 w 10005"/>
                <a:gd name="connsiteY1" fmla="*/ 5111 h 10000"/>
                <a:gd name="connsiteX2" fmla="*/ 3670 w 10005"/>
                <a:gd name="connsiteY2" fmla="*/ 5859 h 10000"/>
                <a:gd name="connsiteX3" fmla="*/ 10005 w 10005"/>
                <a:gd name="connsiteY3" fmla="*/ 0 h 10000"/>
                <a:gd name="connsiteX4" fmla="*/ 10005 w 10005"/>
                <a:gd name="connsiteY4" fmla="*/ 0 h 10000"/>
                <a:gd name="connsiteX5" fmla="*/ 10005 w 10005"/>
                <a:gd name="connsiteY5" fmla="*/ 9930 h 10000"/>
                <a:gd name="connsiteX0" fmla="*/ 0 w 10000"/>
                <a:gd name="connsiteY0" fmla="*/ 10000 h 10000"/>
                <a:gd name="connsiteX1" fmla="*/ 2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3 w 10003"/>
                <a:gd name="connsiteY0" fmla="*/ 10000 h 10000"/>
                <a:gd name="connsiteX1" fmla="*/ 0 w 10003"/>
                <a:gd name="connsiteY1" fmla="*/ 5095 h 10000"/>
                <a:gd name="connsiteX2" fmla="*/ 3668 w 10003"/>
                <a:gd name="connsiteY2" fmla="*/ 5859 h 10000"/>
                <a:gd name="connsiteX3" fmla="*/ 10003 w 10003"/>
                <a:gd name="connsiteY3" fmla="*/ 0 h 10000"/>
                <a:gd name="connsiteX4" fmla="*/ 10003 w 10003"/>
                <a:gd name="connsiteY4" fmla="*/ 0 h 10000"/>
                <a:gd name="connsiteX5" fmla="*/ 10003 w 10003"/>
                <a:gd name="connsiteY5" fmla="*/ 9930 h 10000"/>
                <a:gd name="connsiteX0" fmla="*/ 0 w 10000"/>
                <a:gd name="connsiteY0" fmla="*/ 10000 h 10000"/>
                <a:gd name="connsiteX1" fmla="*/ 2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0 w 10000"/>
                <a:gd name="connsiteY0" fmla="*/ 10000 h 10000"/>
                <a:gd name="connsiteX1" fmla="*/ 2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7 w 10007"/>
                <a:gd name="connsiteY0" fmla="*/ 10000 h 10000"/>
                <a:gd name="connsiteX1" fmla="*/ 0 w 10007"/>
                <a:gd name="connsiteY1" fmla="*/ 5127 h 10000"/>
                <a:gd name="connsiteX2" fmla="*/ 3672 w 10007"/>
                <a:gd name="connsiteY2" fmla="*/ 5859 h 10000"/>
                <a:gd name="connsiteX3" fmla="*/ 10007 w 10007"/>
                <a:gd name="connsiteY3" fmla="*/ 0 h 10000"/>
                <a:gd name="connsiteX4" fmla="*/ 10007 w 10007"/>
                <a:gd name="connsiteY4" fmla="*/ 0 h 10000"/>
                <a:gd name="connsiteX5" fmla="*/ 10007 w 10007"/>
                <a:gd name="connsiteY5" fmla="*/ 9930 h 10000"/>
                <a:gd name="connsiteX0" fmla="*/ 7 w 10007"/>
                <a:gd name="connsiteY0" fmla="*/ 10000 h 10000"/>
                <a:gd name="connsiteX1" fmla="*/ 0 w 10007"/>
                <a:gd name="connsiteY1" fmla="*/ 5111 h 10000"/>
                <a:gd name="connsiteX2" fmla="*/ 3672 w 10007"/>
                <a:gd name="connsiteY2" fmla="*/ 5859 h 10000"/>
                <a:gd name="connsiteX3" fmla="*/ 10007 w 10007"/>
                <a:gd name="connsiteY3" fmla="*/ 0 h 10000"/>
                <a:gd name="connsiteX4" fmla="*/ 10007 w 10007"/>
                <a:gd name="connsiteY4" fmla="*/ 0 h 10000"/>
                <a:gd name="connsiteX5" fmla="*/ 10007 w 10007"/>
                <a:gd name="connsiteY5" fmla="*/ 9930 h 10000"/>
                <a:gd name="connsiteX0" fmla="*/ 3 w 10003"/>
                <a:gd name="connsiteY0" fmla="*/ 10000 h 10000"/>
                <a:gd name="connsiteX1" fmla="*/ 1 w 10003"/>
                <a:gd name="connsiteY1" fmla="*/ 5111 h 10000"/>
                <a:gd name="connsiteX2" fmla="*/ 3668 w 10003"/>
                <a:gd name="connsiteY2" fmla="*/ 5859 h 10000"/>
                <a:gd name="connsiteX3" fmla="*/ 10003 w 10003"/>
                <a:gd name="connsiteY3" fmla="*/ 0 h 10000"/>
                <a:gd name="connsiteX4" fmla="*/ 10003 w 10003"/>
                <a:gd name="connsiteY4" fmla="*/ 0 h 10000"/>
                <a:gd name="connsiteX5" fmla="*/ 10003 w 10003"/>
                <a:gd name="connsiteY5" fmla="*/ 9930 h 10000"/>
                <a:gd name="connsiteX0" fmla="*/ 612 w 10612"/>
                <a:gd name="connsiteY0" fmla="*/ 10000 h 10000"/>
                <a:gd name="connsiteX1" fmla="*/ 610 w 10612"/>
                <a:gd name="connsiteY1" fmla="*/ 5111 h 10000"/>
                <a:gd name="connsiteX2" fmla="*/ 4277 w 10612"/>
                <a:gd name="connsiteY2" fmla="*/ 5859 h 10000"/>
                <a:gd name="connsiteX3" fmla="*/ 10612 w 10612"/>
                <a:gd name="connsiteY3" fmla="*/ 0 h 10000"/>
                <a:gd name="connsiteX4" fmla="*/ 10612 w 10612"/>
                <a:gd name="connsiteY4" fmla="*/ 0 h 10000"/>
                <a:gd name="connsiteX5" fmla="*/ 10612 w 10612"/>
                <a:gd name="connsiteY5" fmla="*/ 9930 h 10000"/>
                <a:gd name="connsiteX0" fmla="*/ 2 w 10002"/>
                <a:gd name="connsiteY0" fmla="*/ 10000 h 10000"/>
                <a:gd name="connsiteX1" fmla="*/ 0 w 10002"/>
                <a:gd name="connsiteY1" fmla="*/ 5111 h 10000"/>
                <a:gd name="connsiteX2" fmla="*/ 3667 w 10002"/>
                <a:gd name="connsiteY2" fmla="*/ 5859 h 10000"/>
                <a:gd name="connsiteX3" fmla="*/ 10002 w 10002"/>
                <a:gd name="connsiteY3" fmla="*/ 0 h 10000"/>
                <a:gd name="connsiteX4" fmla="*/ 10002 w 10002"/>
                <a:gd name="connsiteY4" fmla="*/ 0 h 10000"/>
                <a:gd name="connsiteX5" fmla="*/ 10002 w 10002"/>
                <a:gd name="connsiteY5" fmla="*/ 9930 h 10000"/>
                <a:gd name="connsiteX0" fmla="*/ 1 w 10001"/>
                <a:gd name="connsiteY0" fmla="*/ 10000 h 10000"/>
                <a:gd name="connsiteX1" fmla="*/ 4 w 10001"/>
                <a:gd name="connsiteY1" fmla="*/ 5111 h 10000"/>
                <a:gd name="connsiteX2" fmla="*/ 3666 w 10001"/>
                <a:gd name="connsiteY2" fmla="*/ 5859 h 10000"/>
                <a:gd name="connsiteX3" fmla="*/ 10001 w 10001"/>
                <a:gd name="connsiteY3" fmla="*/ 0 h 10000"/>
                <a:gd name="connsiteX4" fmla="*/ 10001 w 10001"/>
                <a:gd name="connsiteY4" fmla="*/ 0 h 10000"/>
                <a:gd name="connsiteX5" fmla="*/ 10001 w 10001"/>
                <a:gd name="connsiteY5" fmla="*/ 9930 h 10000"/>
                <a:gd name="connsiteX0" fmla="*/ 2 w 10002"/>
                <a:gd name="connsiteY0" fmla="*/ 10000 h 10000"/>
                <a:gd name="connsiteX1" fmla="*/ 0 w 10002"/>
                <a:gd name="connsiteY1" fmla="*/ 5111 h 10000"/>
                <a:gd name="connsiteX2" fmla="*/ 3667 w 10002"/>
                <a:gd name="connsiteY2" fmla="*/ 5859 h 10000"/>
                <a:gd name="connsiteX3" fmla="*/ 10002 w 10002"/>
                <a:gd name="connsiteY3" fmla="*/ 0 h 10000"/>
                <a:gd name="connsiteX4" fmla="*/ 10002 w 10002"/>
                <a:gd name="connsiteY4" fmla="*/ 0 h 10000"/>
                <a:gd name="connsiteX5" fmla="*/ 10002 w 10002"/>
                <a:gd name="connsiteY5" fmla="*/ 9930 h 10000"/>
                <a:gd name="connsiteX0" fmla="*/ 1 w 10001"/>
                <a:gd name="connsiteY0" fmla="*/ 10000 h 10000"/>
                <a:gd name="connsiteX1" fmla="*/ 2 w 10001"/>
                <a:gd name="connsiteY1" fmla="*/ 5111 h 10000"/>
                <a:gd name="connsiteX2" fmla="*/ 3666 w 10001"/>
                <a:gd name="connsiteY2" fmla="*/ 5859 h 10000"/>
                <a:gd name="connsiteX3" fmla="*/ 10001 w 10001"/>
                <a:gd name="connsiteY3" fmla="*/ 0 h 10000"/>
                <a:gd name="connsiteX4" fmla="*/ 10001 w 10001"/>
                <a:gd name="connsiteY4" fmla="*/ 0 h 10000"/>
                <a:gd name="connsiteX5" fmla="*/ 10001 w 10001"/>
                <a:gd name="connsiteY5" fmla="*/ 993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00">
                  <a:moveTo>
                    <a:pt x="1" y="10000"/>
                  </a:moveTo>
                  <a:cubicBezTo>
                    <a:pt x="0" y="8370"/>
                    <a:pt x="3" y="6741"/>
                    <a:pt x="2" y="5111"/>
                  </a:cubicBezTo>
                  <a:cubicBezTo>
                    <a:pt x="1098" y="5807"/>
                    <a:pt x="2363" y="6101"/>
                    <a:pt x="3666" y="5859"/>
                  </a:cubicBezTo>
                  <a:cubicBezTo>
                    <a:pt x="5955" y="5433"/>
                    <a:pt x="8097" y="3358"/>
                    <a:pt x="10001" y="0"/>
                  </a:cubicBezTo>
                  <a:lnTo>
                    <a:pt x="10001" y="0"/>
                  </a:lnTo>
                  <a:lnTo>
                    <a:pt x="10001" y="9930"/>
                  </a:ln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sz="2400"/>
            </a:p>
          </p:txBody>
        </p:sp>
        <p:pic>
          <p:nvPicPr>
            <p:cNvPr id="2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94464" y="4240213"/>
              <a:ext cx="2124000" cy="519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Titel 1"/>
          <p:cNvSpPr>
            <a:spLocks noGrp="1"/>
          </p:cNvSpPr>
          <p:nvPr userDrawn="1">
            <p:ph type="ctrTitle" hasCustomPrompt="1"/>
          </p:nvPr>
        </p:nvSpPr>
        <p:spPr>
          <a:xfrm>
            <a:off x="387350" y="396436"/>
            <a:ext cx="11372849" cy="1597176"/>
          </a:xfrm>
        </p:spPr>
        <p:txBody>
          <a:bodyPr lIns="54000" anchor="t" anchorCtr="0">
            <a:noAutofit/>
          </a:bodyPr>
          <a:lstStyle>
            <a:lvl1pPr>
              <a:lnSpc>
                <a:spcPts val="5600"/>
              </a:lnSpc>
              <a:defRPr sz="5067" b="1">
                <a:solidFill>
                  <a:schemeClr val="bg1"/>
                </a:solidFill>
              </a:defRPr>
            </a:lvl1pPr>
          </a:lstStyle>
          <a:p>
            <a:r>
              <a:rPr lang="en-US"/>
              <a:t>Titelstijl van model bewerken</a:t>
            </a:r>
            <a:endParaRPr lang="nl-NL"/>
          </a:p>
        </p:txBody>
      </p:sp>
      <p:sp>
        <p:nvSpPr>
          <p:cNvPr id="28" name="Tijdelijke aanduiding voor tekst 22"/>
          <p:cNvSpPr>
            <a:spLocks noGrp="1"/>
          </p:cNvSpPr>
          <p:nvPr userDrawn="1">
            <p:ph type="body" sz="quarter" idx="11"/>
          </p:nvPr>
        </p:nvSpPr>
        <p:spPr>
          <a:xfrm>
            <a:off x="387350" y="2192065"/>
            <a:ext cx="11372849" cy="1278631"/>
          </a:xfrm>
        </p:spPr>
        <p:txBody>
          <a:bodyPr lIns="36000" tIns="0"/>
          <a:lstStyle>
            <a:lvl1pPr marL="0" indent="0">
              <a:lnSpc>
                <a:spcPts val="4267"/>
              </a:lnSpc>
              <a:spcBef>
                <a:spcPts val="0"/>
              </a:spcBef>
              <a:buNone/>
              <a:defRPr sz="4000">
                <a:solidFill>
                  <a:schemeClr val="bg1"/>
                </a:solidFill>
              </a:defRPr>
            </a:lvl1pPr>
            <a:lvl2pPr marL="479988" indent="0">
              <a:lnSpc>
                <a:spcPts val="6133"/>
              </a:lnSpc>
              <a:spcBef>
                <a:spcPts val="0"/>
              </a:spcBef>
              <a:buNone/>
              <a:defRPr sz="5333"/>
            </a:lvl2pPr>
            <a:lvl3pPr marL="960943" indent="0">
              <a:lnSpc>
                <a:spcPts val="6133"/>
              </a:lnSpc>
              <a:spcBef>
                <a:spcPts val="0"/>
              </a:spcBef>
              <a:buNone/>
              <a:defRPr sz="5333"/>
            </a:lvl3pPr>
            <a:lvl4pPr marL="1555710" indent="0">
              <a:lnSpc>
                <a:spcPts val="6133"/>
              </a:lnSpc>
              <a:spcBef>
                <a:spcPts val="0"/>
              </a:spcBef>
              <a:buNone/>
              <a:defRPr sz="5333"/>
            </a:lvl4pPr>
            <a:lvl5pPr marL="2438339" indent="0">
              <a:lnSpc>
                <a:spcPts val="6133"/>
              </a:lnSpc>
              <a:spcBef>
                <a:spcPts val="0"/>
              </a:spcBef>
              <a:buNone/>
              <a:defRPr sz="5333"/>
            </a:lvl5pPr>
          </a:lstStyle>
          <a:p>
            <a:pPr lvl="0"/>
            <a:r>
              <a:rPr lang="nl-NL"/>
              <a:t>Tekststijl van het model bewerken</a:t>
            </a:r>
          </a:p>
        </p:txBody>
      </p:sp>
    </p:spTree>
    <p:extLst>
      <p:ext uri="{BB962C8B-B14F-4D97-AF65-F5344CB8AC3E}">
        <p14:creationId xmlns:p14="http://schemas.microsoft.com/office/powerpoint/2010/main" val="20066766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
    <p:bg>
      <p:bgPr>
        <a:solidFill>
          <a:schemeClr val="bg1">
            <a:lumMod val="85000"/>
          </a:schemeClr>
        </a:solidFill>
        <a:effectLst/>
      </p:bgPr>
    </p:bg>
    <p:spTree>
      <p:nvGrpSpPr>
        <p:cNvPr id="1" name=""/>
        <p:cNvGrpSpPr/>
        <p:nvPr/>
      </p:nvGrpSpPr>
      <p:grpSpPr>
        <a:xfrm>
          <a:off x="0" y="0"/>
          <a:ext cx="0" cy="0"/>
          <a:chOff x="0" y="0"/>
          <a:chExt cx="0" cy="0"/>
        </a:xfrm>
      </p:grpSpPr>
      <p:sp>
        <p:nvSpPr>
          <p:cNvPr id="4" name="Titel 1"/>
          <p:cNvSpPr>
            <a:spLocks noGrp="1"/>
          </p:cNvSpPr>
          <p:nvPr>
            <p:ph type="ctrTitle" hasCustomPrompt="1"/>
          </p:nvPr>
        </p:nvSpPr>
        <p:spPr>
          <a:xfrm>
            <a:off x="387350" y="396436"/>
            <a:ext cx="11372849" cy="1597176"/>
          </a:xfrm>
        </p:spPr>
        <p:txBody>
          <a:bodyPr lIns="54000" anchor="t" anchorCtr="0">
            <a:noAutofit/>
          </a:bodyPr>
          <a:lstStyle>
            <a:lvl1pPr>
              <a:lnSpc>
                <a:spcPts val="5600"/>
              </a:lnSpc>
              <a:defRPr sz="5067" b="1">
                <a:solidFill>
                  <a:schemeClr val="bg1"/>
                </a:solidFill>
              </a:defRPr>
            </a:lvl1pPr>
          </a:lstStyle>
          <a:p>
            <a:r>
              <a:rPr lang="en-US"/>
              <a:t>Titelstijl van model bewerken</a:t>
            </a:r>
            <a:endParaRPr lang="nl-NL"/>
          </a:p>
        </p:txBody>
      </p:sp>
      <p:sp>
        <p:nvSpPr>
          <p:cNvPr id="5" name="Tijdelijke aanduiding voor tekst 22"/>
          <p:cNvSpPr>
            <a:spLocks noGrp="1"/>
          </p:cNvSpPr>
          <p:nvPr>
            <p:ph type="body" sz="quarter" idx="11"/>
          </p:nvPr>
        </p:nvSpPr>
        <p:spPr>
          <a:xfrm>
            <a:off x="387350" y="2192065"/>
            <a:ext cx="11372849" cy="1278631"/>
          </a:xfrm>
        </p:spPr>
        <p:txBody>
          <a:bodyPr lIns="36000" tIns="0"/>
          <a:lstStyle>
            <a:lvl1pPr marL="0" indent="0">
              <a:lnSpc>
                <a:spcPts val="4267"/>
              </a:lnSpc>
              <a:spcBef>
                <a:spcPts val="0"/>
              </a:spcBef>
              <a:buNone/>
              <a:defRPr sz="4000">
                <a:solidFill>
                  <a:schemeClr val="bg1"/>
                </a:solidFill>
              </a:defRPr>
            </a:lvl1pPr>
            <a:lvl2pPr marL="479988" indent="0">
              <a:lnSpc>
                <a:spcPts val="6133"/>
              </a:lnSpc>
              <a:spcBef>
                <a:spcPts val="0"/>
              </a:spcBef>
              <a:buNone/>
              <a:defRPr sz="5333"/>
            </a:lvl2pPr>
            <a:lvl3pPr marL="960943" indent="0">
              <a:lnSpc>
                <a:spcPts val="6133"/>
              </a:lnSpc>
              <a:spcBef>
                <a:spcPts val="0"/>
              </a:spcBef>
              <a:buNone/>
              <a:defRPr sz="5333"/>
            </a:lvl3pPr>
            <a:lvl4pPr marL="1555710" indent="0">
              <a:lnSpc>
                <a:spcPts val="6133"/>
              </a:lnSpc>
              <a:spcBef>
                <a:spcPts val="0"/>
              </a:spcBef>
              <a:buNone/>
              <a:defRPr sz="5333"/>
            </a:lvl4pPr>
            <a:lvl5pPr marL="2438339" indent="0">
              <a:lnSpc>
                <a:spcPts val="6133"/>
              </a:lnSpc>
              <a:spcBef>
                <a:spcPts val="0"/>
              </a:spcBef>
              <a:buNone/>
              <a:defRPr sz="5333"/>
            </a:lvl5pPr>
          </a:lstStyle>
          <a:p>
            <a:pPr lvl="0"/>
            <a:r>
              <a:rPr lang="nl-NL"/>
              <a:t>Tekststijl van het model bewerken</a:t>
            </a:r>
          </a:p>
        </p:txBody>
      </p:sp>
    </p:spTree>
    <p:extLst>
      <p:ext uri="{BB962C8B-B14F-4D97-AF65-F5344CB8AC3E}">
        <p14:creationId xmlns:p14="http://schemas.microsoft.com/office/powerpoint/2010/main" val="2812427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4">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961036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9" name="Tijdelijke aanduiding voor afbeelding 8"/>
          <p:cNvSpPr>
            <a:spLocks noGrp="1" noChangeAspect="1"/>
          </p:cNvSpPr>
          <p:nvPr>
            <p:ph type="pic" sz="quarter" idx="10"/>
          </p:nvPr>
        </p:nvSpPr>
        <p:spPr>
          <a:xfrm>
            <a:off x="6129143" y="1200151"/>
            <a:ext cx="2774400" cy="2921739"/>
          </a:xfrm>
        </p:spPr>
        <p:txBody>
          <a:bodyPr lIns="108000" tIns="72000"/>
          <a:lstStyle>
            <a:lvl1pPr marL="0" indent="0">
              <a:buNone/>
              <a:defRPr sz="1600"/>
            </a:lvl1pPr>
          </a:lstStyle>
          <a:p>
            <a:r>
              <a:rPr lang="nl-NL"/>
              <a:t>Klik op het pictogram als u een afbeelding wilt toevoegen</a:t>
            </a:r>
          </a:p>
        </p:txBody>
      </p:sp>
      <p:sp>
        <p:nvSpPr>
          <p:cNvPr id="11" name="Tijdelijke aanduiding voor tekst 10"/>
          <p:cNvSpPr>
            <a:spLocks noGrp="1"/>
          </p:cNvSpPr>
          <p:nvPr>
            <p:ph type="body" sz="quarter" idx="11"/>
          </p:nvPr>
        </p:nvSpPr>
        <p:spPr>
          <a:xfrm>
            <a:off x="6092013" y="4172949"/>
            <a:ext cx="2810687" cy="1874369"/>
          </a:xfrm>
        </p:spPr>
        <p:txBody>
          <a:bodyPr lIns="36000" tIns="0" rIns="0"/>
          <a:lstStyle>
            <a:lvl1pPr marL="0" indent="0">
              <a:lnSpc>
                <a:spcPts val="1867"/>
              </a:lnSpc>
              <a:spcBef>
                <a:spcPts val="0"/>
              </a:spcBef>
              <a:buNone/>
              <a:defRPr sz="1467" b="1">
                <a:solidFill>
                  <a:schemeClr val="tx1"/>
                </a:solidFill>
              </a:defRPr>
            </a:lvl1pPr>
            <a:lvl2pPr marL="0" indent="0">
              <a:lnSpc>
                <a:spcPts val="1867"/>
              </a:lnSpc>
              <a:spcBef>
                <a:spcPts val="0"/>
              </a:spcBef>
              <a:buNone/>
              <a:defRPr sz="1467">
                <a:solidFill>
                  <a:schemeClr val="tx1"/>
                </a:solidFill>
              </a:defRPr>
            </a:lvl2pPr>
            <a:lvl3pPr marL="478355" indent="0">
              <a:lnSpc>
                <a:spcPts val="1867"/>
              </a:lnSpc>
              <a:spcBef>
                <a:spcPts val="0"/>
              </a:spcBef>
              <a:buNone/>
              <a:defRPr sz="1467">
                <a:solidFill>
                  <a:schemeClr val="tx1"/>
                </a:solidFill>
              </a:defRPr>
            </a:lvl3pPr>
            <a:lvl4pPr marL="956709" indent="0">
              <a:lnSpc>
                <a:spcPts val="1867"/>
              </a:lnSpc>
              <a:spcBef>
                <a:spcPts val="0"/>
              </a:spcBef>
              <a:buNone/>
              <a:defRPr sz="1467">
                <a:solidFill>
                  <a:schemeClr val="tx1"/>
                </a:solidFill>
              </a:defRPr>
            </a:lvl4pPr>
            <a:lvl5pPr marL="1435064" indent="0">
              <a:lnSpc>
                <a:spcPts val="1867"/>
              </a:lnSpc>
              <a:spcBef>
                <a:spcPts val="0"/>
              </a:spcBef>
              <a:buNone/>
              <a:defRPr sz="1467">
                <a:solidFill>
                  <a:schemeClr val="tx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335054" y="1111561"/>
            <a:ext cx="5646647" cy="1303247"/>
          </a:xfrm>
        </p:spPr>
        <p:txBody>
          <a:bodyPr/>
          <a:lstStyle/>
          <a:p>
            <a:r>
              <a:rPr lang="nl-NL"/>
              <a:t>Klik om de stijl te bewerken</a:t>
            </a:r>
          </a:p>
        </p:txBody>
      </p:sp>
      <p:sp>
        <p:nvSpPr>
          <p:cNvPr id="10" name="Tijdelijke aanduiding voor inhoud 2"/>
          <p:cNvSpPr>
            <a:spLocks noGrp="1"/>
          </p:cNvSpPr>
          <p:nvPr>
            <p:ph idx="1"/>
          </p:nvPr>
        </p:nvSpPr>
        <p:spPr>
          <a:xfrm>
            <a:off x="335054" y="2459567"/>
            <a:ext cx="5646647" cy="359010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afbeelding 8"/>
          <p:cNvSpPr>
            <a:spLocks noGrp="1" noChangeAspect="1"/>
          </p:cNvSpPr>
          <p:nvPr>
            <p:ph type="pic" sz="quarter" idx="12"/>
          </p:nvPr>
        </p:nvSpPr>
        <p:spPr>
          <a:xfrm>
            <a:off x="8984667" y="1200151"/>
            <a:ext cx="2774400" cy="2921739"/>
          </a:xfrm>
        </p:spPr>
        <p:txBody>
          <a:bodyPr lIns="108000" tIns="72000"/>
          <a:lstStyle>
            <a:lvl1pPr marL="0" indent="0">
              <a:buNone/>
              <a:defRPr sz="1600"/>
            </a:lvl1pPr>
          </a:lstStyle>
          <a:p>
            <a:r>
              <a:rPr lang="nl-NL"/>
              <a:t>Klik op het pictogram als u een afbeelding wilt toevoegen</a:t>
            </a:r>
          </a:p>
        </p:txBody>
      </p:sp>
      <p:sp>
        <p:nvSpPr>
          <p:cNvPr id="13" name="Tijdelijke aanduiding voor tekst 10"/>
          <p:cNvSpPr>
            <a:spLocks noGrp="1"/>
          </p:cNvSpPr>
          <p:nvPr>
            <p:ph type="body" sz="quarter" idx="13"/>
          </p:nvPr>
        </p:nvSpPr>
        <p:spPr>
          <a:xfrm>
            <a:off x="8949514" y="4172949"/>
            <a:ext cx="2810687" cy="1874369"/>
          </a:xfrm>
        </p:spPr>
        <p:txBody>
          <a:bodyPr lIns="36000" tIns="0" rIns="0"/>
          <a:lstStyle>
            <a:lvl1pPr marL="0" indent="0">
              <a:lnSpc>
                <a:spcPts val="1867"/>
              </a:lnSpc>
              <a:spcBef>
                <a:spcPts val="0"/>
              </a:spcBef>
              <a:buNone/>
              <a:defRPr sz="1467" b="1">
                <a:solidFill>
                  <a:schemeClr val="tx1"/>
                </a:solidFill>
              </a:defRPr>
            </a:lvl1pPr>
            <a:lvl2pPr marL="0" indent="0">
              <a:lnSpc>
                <a:spcPts val="1867"/>
              </a:lnSpc>
              <a:spcBef>
                <a:spcPts val="0"/>
              </a:spcBef>
              <a:buNone/>
              <a:defRPr sz="1467">
                <a:solidFill>
                  <a:schemeClr val="tx1"/>
                </a:solidFill>
              </a:defRPr>
            </a:lvl2pPr>
            <a:lvl3pPr marL="478355" indent="0">
              <a:lnSpc>
                <a:spcPts val="1867"/>
              </a:lnSpc>
              <a:spcBef>
                <a:spcPts val="0"/>
              </a:spcBef>
              <a:buNone/>
              <a:defRPr sz="1467">
                <a:solidFill>
                  <a:schemeClr val="tx1"/>
                </a:solidFill>
              </a:defRPr>
            </a:lvl3pPr>
            <a:lvl4pPr marL="956709" indent="0">
              <a:lnSpc>
                <a:spcPts val="1867"/>
              </a:lnSpc>
              <a:spcBef>
                <a:spcPts val="0"/>
              </a:spcBef>
              <a:buNone/>
              <a:defRPr sz="1467">
                <a:solidFill>
                  <a:schemeClr val="tx1"/>
                </a:solidFill>
              </a:defRPr>
            </a:lvl4pPr>
            <a:lvl5pPr marL="1435064" indent="0">
              <a:lnSpc>
                <a:spcPts val="1867"/>
              </a:lnSpc>
              <a:spcBef>
                <a:spcPts val="0"/>
              </a:spcBef>
              <a:buNone/>
              <a:defRPr sz="1467">
                <a:solidFill>
                  <a:schemeClr val="tx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5584959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9" name="Tijdelijke aanduiding voor afbeelding 8"/>
          <p:cNvSpPr>
            <a:spLocks noGrp="1" noChangeAspect="1"/>
          </p:cNvSpPr>
          <p:nvPr>
            <p:ph type="pic" sz="quarter" idx="10"/>
          </p:nvPr>
        </p:nvSpPr>
        <p:spPr>
          <a:xfrm>
            <a:off x="387351" y="1201740"/>
            <a:ext cx="5645149" cy="3924827"/>
          </a:xfrm>
        </p:spPr>
        <p:txBody>
          <a:bodyPr lIns="108000" tIns="72000"/>
          <a:lstStyle>
            <a:lvl1pPr marL="0" indent="0">
              <a:buNone/>
              <a:defRPr sz="1600"/>
            </a:lvl1pPr>
          </a:lstStyle>
          <a:p>
            <a:r>
              <a:rPr lang="nl-NL"/>
              <a:t>Klik op het pictogram als u een afbeelding wilt toevoegen</a:t>
            </a:r>
          </a:p>
        </p:txBody>
      </p:sp>
      <p:sp>
        <p:nvSpPr>
          <p:cNvPr id="8" name="Tijdelijke aanduiding voor inhoud 2"/>
          <p:cNvSpPr>
            <a:spLocks noGrp="1"/>
          </p:cNvSpPr>
          <p:nvPr>
            <p:ph idx="1"/>
          </p:nvPr>
        </p:nvSpPr>
        <p:spPr>
          <a:xfrm>
            <a:off x="6079520" y="2053168"/>
            <a:ext cx="5680680" cy="399414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tekst 10"/>
          <p:cNvSpPr>
            <a:spLocks noGrp="1"/>
          </p:cNvSpPr>
          <p:nvPr>
            <p:ph type="body" sz="quarter" idx="11"/>
          </p:nvPr>
        </p:nvSpPr>
        <p:spPr>
          <a:xfrm>
            <a:off x="387351" y="5172015"/>
            <a:ext cx="5636683" cy="875303"/>
          </a:xfrm>
        </p:spPr>
        <p:txBody>
          <a:bodyPr lIns="0" tIns="0" rIns="0"/>
          <a:lstStyle>
            <a:lvl1pPr marL="0" indent="0">
              <a:lnSpc>
                <a:spcPts val="1867"/>
              </a:lnSpc>
              <a:spcBef>
                <a:spcPts val="0"/>
              </a:spcBef>
              <a:buNone/>
              <a:defRPr sz="1467" b="1">
                <a:solidFill>
                  <a:schemeClr val="tx1"/>
                </a:solidFill>
              </a:defRPr>
            </a:lvl1pPr>
            <a:lvl2pPr marL="0" indent="0">
              <a:lnSpc>
                <a:spcPts val="1867"/>
              </a:lnSpc>
              <a:spcBef>
                <a:spcPts val="0"/>
              </a:spcBef>
              <a:buNone/>
              <a:defRPr sz="1467">
                <a:solidFill>
                  <a:schemeClr val="tx1"/>
                </a:solidFill>
              </a:defRPr>
            </a:lvl2pPr>
            <a:lvl3pPr marL="478355" indent="0">
              <a:lnSpc>
                <a:spcPts val="1867"/>
              </a:lnSpc>
              <a:spcBef>
                <a:spcPts val="0"/>
              </a:spcBef>
              <a:buNone/>
              <a:defRPr sz="1467">
                <a:solidFill>
                  <a:schemeClr val="tx1"/>
                </a:solidFill>
              </a:defRPr>
            </a:lvl3pPr>
            <a:lvl4pPr marL="956709" indent="0">
              <a:lnSpc>
                <a:spcPts val="1867"/>
              </a:lnSpc>
              <a:spcBef>
                <a:spcPts val="0"/>
              </a:spcBef>
              <a:buNone/>
              <a:defRPr sz="1600">
                <a:solidFill>
                  <a:srgbClr val="FF0000"/>
                </a:solidFill>
              </a:defRPr>
            </a:lvl4pPr>
            <a:lvl5pPr marL="1435064" indent="0">
              <a:lnSpc>
                <a:spcPts val="1867"/>
              </a:lnSpc>
              <a:spcBef>
                <a:spcPts val="0"/>
              </a:spcBef>
              <a:buNone/>
              <a:defRPr sz="1600">
                <a:solidFill>
                  <a:srgbClr val="FF0000"/>
                </a:solidFill>
              </a:defRPr>
            </a:lvl5pPr>
          </a:lstStyle>
          <a:p>
            <a:pPr lvl="0"/>
            <a:r>
              <a:rPr lang="nl-NL"/>
              <a:t>Tekststijl van het model bewerken</a:t>
            </a:r>
          </a:p>
          <a:p>
            <a:pPr lvl="1"/>
            <a:r>
              <a:rPr lang="nl-NL"/>
              <a:t>Tweede niveau</a:t>
            </a:r>
          </a:p>
          <a:p>
            <a:pPr lvl="2"/>
            <a:r>
              <a:rPr lang="nl-NL"/>
              <a:t>Derde niveau</a:t>
            </a:r>
          </a:p>
        </p:txBody>
      </p:sp>
      <p:sp>
        <p:nvSpPr>
          <p:cNvPr id="3" name="Titel 2"/>
          <p:cNvSpPr>
            <a:spLocks noGrp="1"/>
          </p:cNvSpPr>
          <p:nvPr>
            <p:ph type="title"/>
          </p:nvPr>
        </p:nvSpPr>
        <p:spPr>
          <a:xfrm>
            <a:off x="6117168" y="1111561"/>
            <a:ext cx="5643032" cy="924673"/>
          </a:xfrm>
        </p:spPr>
        <p:txBody>
          <a:bodyPr/>
          <a:lstStyle/>
          <a:p>
            <a:r>
              <a:rPr lang="nl-NL"/>
              <a:t>Klik om de stijl te bewerken</a:t>
            </a:r>
          </a:p>
        </p:txBody>
      </p:sp>
    </p:spTree>
    <p:extLst>
      <p:ext uri="{BB962C8B-B14F-4D97-AF65-F5344CB8AC3E}">
        <p14:creationId xmlns:p14="http://schemas.microsoft.com/office/powerpoint/2010/main" val="904359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9075756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3" name="Titel 2"/>
          <p:cNvSpPr>
            <a:spLocks noGrp="1"/>
          </p:cNvSpPr>
          <p:nvPr>
            <p:ph type="title"/>
          </p:nvPr>
        </p:nvSpPr>
        <p:spPr>
          <a:xfrm>
            <a:off x="335053" y="1111561"/>
            <a:ext cx="11425147" cy="571191"/>
          </a:xfrm>
        </p:spPr>
        <p:txBody>
          <a:bodyPr/>
          <a:lstStyle/>
          <a:p>
            <a:r>
              <a:rPr lang="nl-NL"/>
              <a:t>Klik om de stijl te bewerken</a:t>
            </a:r>
          </a:p>
        </p:txBody>
      </p:sp>
    </p:spTree>
    <p:extLst>
      <p:ext uri="{BB962C8B-B14F-4D97-AF65-F5344CB8AC3E}">
        <p14:creationId xmlns:p14="http://schemas.microsoft.com/office/powerpoint/2010/main" val="30932108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3" name="Titel 2"/>
          <p:cNvSpPr>
            <a:spLocks noGrp="1"/>
          </p:cNvSpPr>
          <p:nvPr>
            <p:ph type="title"/>
          </p:nvPr>
        </p:nvSpPr>
        <p:spPr>
          <a:xfrm>
            <a:off x="1782234" y="1174777"/>
            <a:ext cx="9977967" cy="1303247"/>
          </a:xfrm>
        </p:spPr>
        <p:txBody>
          <a:bodyPr lIns="36000"/>
          <a:lstStyle>
            <a:lvl1pPr>
              <a:lnSpc>
                <a:spcPts val="4533"/>
              </a:lnSpc>
              <a:defRPr sz="4000" b="0">
                <a:solidFill>
                  <a:schemeClr val="tx1"/>
                </a:solidFill>
              </a:defRPr>
            </a:lvl1pPr>
          </a:lstStyle>
          <a:p>
            <a:r>
              <a:rPr lang="nl-NL"/>
              <a:t>Klik om de stijl te bewerken</a:t>
            </a:r>
          </a:p>
        </p:txBody>
      </p:sp>
      <p:sp>
        <p:nvSpPr>
          <p:cNvPr id="6" name="Tijdelijke aanduiding voor tekst 10"/>
          <p:cNvSpPr>
            <a:spLocks noGrp="1"/>
          </p:cNvSpPr>
          <p:nvPr>
            <p:ph type="body" sz="quarter" idx="11"/>
          </p:nvPr>
        </p:nvSpPr>
        <p:spPr>
          <a:xfrm>
            <a:off x="8936587" y="2932577"/>
            <a:ext cx="2823613" cy="3494683"/>
          </a:xfrm>
        </p:spPr>
        <p:txBody>
          <a:bodyPr lIns="54000" tIns="36000"/>
          <a:lstStyle>
            <a:lvl1pPr marL="0" indent="0">
              <a:lnSpc>
                <a:spcPts val="1867"/>
              </a:lnSpc>
              <a:spcBef>
                <a:spcPts val="0"/>
              </a:spcBef>
              <a:buNone/>
              <a:defRPr sz="1600" b="0">
                <a:solidFill>
                  <a:schemeClr val="tx1"/>
                </a:solidFill>
              </a:defRPr>
            </a:lvl1pPr>
            <a:lvl2pPr marL="0" indent="0">
              <a:lnSpc>
                <a:spcPts val="1867"/>
              </a:lnSpc>
              <a:spcBef>
                <a:spcPts val="0"/>
              </a:spcBef>
              <a:buNone/>
              <a:defRPr sz="1600">
                <a:solidFill>
                  <a:schemeClr val="tx1"/>
                </a:solidFill>
              </a:defRPr>
            </a:lvl2pPr>
            <a:lvl3pPr marL="478355" indent="0">
              <a:lnSpc>
                <a:spcPts val="1867"/>
              </a:lnSpc>
              <a:spcBef>
                <a:spcPts val="0"/>
              </a:spcBef>
              <a:buNone/>
              <a:defRPr sz="1600">
                <a:solidFill>
                  <a:schemeClr val="tx1"/>
                </a:solidFill>
              </a:defRPr>
            </a:lvl3pPr>
            <a:lvl4pPr marL="1193770" indent="-713300">
              <a:lnSpc>
                <a:spcPts val="1867"/>
              </a:lnSpc>
              <a:spcBef>
                <a:spcPts val="0"/>
              </a:spcBef>
              <a:buNone/>
              <a:defRPr sz="1600">
                <a:solidFill>
                  <a:schemeClr val="tx1"/>
                </a:solidFill>
              </a:defRPr>
            </a:lvl4pPr>
            <a:lvl5pPr marL="1913419" indent="-1432948">
              <a:lnSpc>
                <a:spcPts val="1867"/>
              </a:lnSpc>
              <a:spcBef>
                <a:spcPts val="0"/>
              </a:spcBef>
              <a:buNone/>
              <a:defRPr sz="1600">
                <a:solidFill>
                  <a:schemeClr val="tx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tekst 6"/>
          <p:cNvSpPr>
            <a:spLocks noGrp="1"/>
          </p:cNvSpPr>
          <p:nvPr>
            <p:ph type="body" sz="quarter" idx="12" hasCustomPrompt="1"/>
          </p:nvPr>
        </p:nvSpPr>
        <p:spPr>
          <a:xfrm>
            <a:off x="1782234" y="2793499"/>
            <a:ext cx="7001933" cy="3650693"/>
          </a:xfrm>
        </p:spPr>
        <p:txBody>
          <a:bodyPr/>
          <a:lstStyle>
            <a:lvl1pPr marL="0" indent="0">
              <a:lnSpc>
                <a:spcPts val="3333"/>
              </a:lnSpc>
              <a:buNone/>
              <a:defRPr sz="2667" b="1">
                <a:solidFill>
                  <a:schemeClr val="tx1"/>
                </a:solidFill>
              </a:defRPr>
            </a:lvl1pPr>
            <a:lvl2pPr marL="0" indent="0">
              <a:lnSpc>
                <a:spcPts val="4133"/>
              </a:lnSpc>
              <a:spcBef>
                <a:spcPts val="0"/>
              </a:spcBef>
              <a:buNone/>
              <a:defRPr sz="2667">
                <a:solidFill>
                  <a:schemeClr val="tx1"/>
                </a:solidFill>
              </a:defRPr>
            </a:lvl2pPr>
            <a:lvl3pPr>
              <a:defRPr sz="2667">
                <a:solidFill>
                  <a:schemeClr val="tx1"/>
                </a:solidFill>
              </a:defRPr>
            </a:lvl3pPr>
            <a:lvl4pPr>
              <a:defRPr sz="2667">
                <a:solidFill>
                  <a:schemeClr val="tx1"/>
                </a:solidFill>
              </a:defRPr>
            </a:lvl4pPr>
            <a:lvl5pPr>
              <a:defRPr sz="2667">
                <a:solidFill>
                  <a:schemeClr val="tx1"/>
                </a:solidFill>
              </a:defRPr>
            </a:lvl5pPr>
          </a:lstStyle>
          <a:p>
            <a:pPr lvl="0"/>
            <a:r>
              <a:rPr lang="nl-NL"/>
              <a:t>Klik om </a:t>
            </a:r>
            <a:br>
              <a:rPr lang="nl-NL"/>
            </a:br>
            <a:r>
              <a:rPr lang="nl-NL"/>
              <a:t>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7735592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
    <p:spTree>
      <p:nvGrpSpPr>
        <p:cNvPr id="1" name=""/>
        <p:cNvGrpSpPr/>
        <p:nvPr/>
      </p:nvGrpSpPr>
      <p:grpSpPr>
        <a:xfrm>
          <a:off x="0" y="0"/>
          <a:ext cx="0" cy="0"/>
          <a:chOff x="0" y="0"/>
          <a:chExt cx="0" cy="0"/>
        </a:xfrm>
      </p:grpSpPr>
      <p:sp>
        <p:nvSpPr>
          <p:cNvPr id="21" name="Freeform 6"/>
          <p:cNvSpPr>
            <a:spLocks/>
          </p:cNvSpPr>
          <p:nvPr userDrawn="1"/>
        </p:nvSpPr>
        <p:spPr bwMode="auto">
          <a:xfrm>
            <a:off x="0" y="0"/>
            <a:ext cx="12194117" cy="5463117"/>
          </a:xfrm>
          <a:custGeom>
            <a:avLst/>
            <a:gdLst>
              <a:gd name="T0" fmla="*/ 4160 w 4160"/>
              <a:gd name="T1" fmla="*/ 1106 h 1864"/>
              <a:gd name="T2" fmla="*/ 4160 w 4160"/>
              <a:gd name="T3" fmla="*/ 0 h 1864"/>
              <a:gd name="T4" fmla="*/ 0 w 4160"/>
              <a:gd name="T5" fmla="*/ 0 h 1864"/>
              <a:gd name="T6" fmla="*/ 0 w 4160"/>
              <a:gd name="T7" fmla="*/ 1741 h 1864"/>
              <a:gd name="T8" fmla="*/ 1522 w 4160"/>
              <a:gd name="T9" fmla="*/ 1834 h 1864"/>
              <a:gd name="T10" fmla="*/ 4160 w 4160"/>
              <a:gd name="T11" fmla="*/ 1106 h 1864"/>
            </a:gdLst>
            <a:ahLst/>
            <a:cxnLst>
              <a:cxn ang="0">
                <a:pos x="T0" y="T1"/>
              </a:cxn>
              <a:cxn ang="0">
                <a:pos x="T2" y="T3"/>
              </a:cxn>
              <a:cxn ang="0">
                <a:pos x="T4" y="T5"/>
              </a:cxn>
              <a:cxn ang="0">
                <a:pos x="T6" y="T7"/>
              </a:cxn>
              <a:cxn ang="0">
                <a:pos x="T8" y="T9"/>
              </a:cxn>
              <a:cxn ang="0">
                <a:pos x="T10" y="T11"/>
              </a:cxn>
            </a:cxnLst>
            <a:rect l="0" t="0" r="r" b="b"/>
            <a:pathLst>
              <a:path w="4160" h="1864">
                <a:moveTo>
                  <a:pt x="4160" y="1106"/>
                </a:moveTo>
                <a:cubicBezTo>
                  <a:pt x="4160" y="0"/>
                  <a:pt x="4160" y="0"/>
                  <a:pt x="4160" y="0"/>
                </a:cubicBezTo>
                <a:cubicBezTo>
                  <a:pt x="0" y="0"/>
                  <a:pt x="0" y="0"/>
                  <a:pt x="0" y="0"/>
                </a:cubicBezTo>
                <a:cubicBezTo>
                  <a:pt x="0" y="1741"/>
                  <a:pt x="0" y="1741"/>
                  <a:pt x="0" y="1741"/>
                </a:cubicBezTo>
                <a:cubicBezTo>
                  <a:pt x="492" y="1830"/>
                  <a:pt x="1001" y="1864"/>
                  <a:pt x="1522" y="1834"/>
                </a:cubicBezTo>
                <a:cubicBezTo>
                  <a:pt x="2475" y="1781"/>
                  <a:pt x="3367" y="1523"/>
                  <a:pt x="4160" y="1106"/>
                </a:cubicBezTo>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nl-NL" sz="2400"/>
          </a:p>
        </p:txBody>
      </p:sp>
      <p:sp>
        <p:nvSpPr>
          <p:cNvPr id="2" name="Titel 1"/>
          <p:cNvSpPr>
            <a:spLocks noGrp="1"/>
          </p:cNvSpPr>
          <p:nvPr>
            <p:ph type="ctrTitle" hasCustomPrompt="1"/>
          </p:nvPr>
        </p:nvSpPr>
        <p:spPr>
          <a:xfrm>
            <a:off x="387351" y="801514"/>
            <a:ext cx="11165288" cy="2335385"/>
          </a:xfrm>
        </p:spPr>
        <p:txBody>
          <a:bodyPr lIns="54000" anchor="t" anchorCtr="0">
            <a:noAutofit/>
          </a:bodyPr>
          <a:lstStyle>
            <a:lvl1pPr>
              <a:lnSpc>
                <a:spcPts val="5600"/>
              </a:lnSpc>
              <a:defRPr sz="5067" b="1">
                <a:solidFill>
                  <a:schemeClr val="bg1"/>
                </a:solidFill>
              </a:defRPr>
            </a:lvl1pPr>
          </a:lstStyle>
          <a:p>
            <a:r>
              <a:rPr lang="en-US"/>
              <a:t>Titelstijl van model bewerken</a:t>
            </a:r>
            <a:endParaRPr lang="nl-NL"/>
          </a:p>
        </p:txBody>
      </p:sp>
      <p:sp>
        <p:nvSpPr>
          <p:cNvPr id="3" name="Subtitel 2"/>
          <p:cNvSpPr>
            <a:spLocks noGrp="1"/>
          </p:cNvSpPr>
          <p:nvPr>
            <p:ph type="subTitle" idx="1"/>
          </p:nvPr>
        </p:nvSpPr>
        <p:spPr>
          <a:xfrm>
            <a:off x="410763" y="482063"/>
            <a:ext cx="11165288" cy="227967"/>
          </a:xfrm>
        </p:spPr>
        <p:txBody>
          <a:bodyPr tIns="36000" bIns="36000" anchor="ctr" anchorCtr="0">
            <a:noAutofit/>
          </a:bodyPr>
          <a:lstStyle>
            <a:lvl1pPr marL="0" indent="0" algn="l">
              <a:lnSpc>
                <a:spcPts val="2000"/>
              </a:lnSpc>
              <a:spcBef>
                <a:spcPts val="0"/>
              </a:spcBef>
              <a:buNone/>
              <a:defRPr sz="14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a:t>Klik om de ondertitelstijl van het model te bewerken</a:t>
            </a:r>
          </a:p>
        </p:txBody>
      </p:sp>
      <p:sp>
        <p:nvSpPr>
          <p:cNvPr id="23" name="Tijdelijke aanduiding voor tekst 22"/>
          <p:cNvSpPr>
            <a:spLocks noGrp="1"/>
          </p:cNvSpPr>
          <p:nvPr>
            <p:ph type="body" sz="quarter" idx="11"/>
          </p:nvPr>
        </p:nvSpPr>
        <p:spPr>
          <a:xfrm>
            <a:off x="387351" y="3304043"/>
            <a:ext cx="11165288" cy="1278631"/>
          </a:xfrm>
        </p:spPr>
        <p:txBody>
          <a:bodyPr lIns="36000" tIns="0"/>
          <a:lstStyle>
            <a:lvl1pPr marL="0" indent="0">
              <a:lnSpc>
                <a:spcPts val="4267"/>
              </a:lnSpc>
              <a:spcBef>
                <a:spcPts val="0"/>
              </a:spcBef>
              <a:buNone/>
              <a:defRPr sz="4000">
                <a:solidFill>
                  <a:schemeClr val="bg1"/>
                </a:solidFill>
              </a:defRPr>
            </a:lvl1pPr>
            <a:lvl2pPr marL="479988" indent="0">
              <a:lnSpc>
                <a:spcPts val="6133"/>
              </a:lnSpc>
              <a:spcBef>
                <a:spcPts val="0"/>
              </a:spcBef>
              <a:buNone/>
              <a:defRPr sz="5333"/>
            </a:lvl2pPr>
            <a:lvl3pPr marL="960943" indent="0">
              <a:lnSpc>
                <a:spcPts val="6133"/>
              </a:lnSpc>
              <a:spcBef>
                <a:spcPts val="0"/>
              </a:spcBef>
              <a:buNone/>
              <a:defRPr sz="5333"/>
            </a:lvl3pPr>
            <a:lvl4pPr marL="1555710" indent="0">
              <a:lnSpc>
                <a:spcPts val="6133"/>
              </a:lnSpc>
              <a:spcBef>
                <a:spcPts val="0"/>
              </a:spcBef>
              <a:buNone/>
              <a:defRPr sz="5333"/>
            </a:lvl4pPr>
            <a:lvl5pPr marL="2438339" indent="0">
              <a:lnSpc>
                <a:spcPts val="6133"/>
              </a:lnSpc>
              <a:spcBef>
                <a:spcPts val="0"/>
              </a:spcBef>
              <a:buNone/>
              <a:defRPr sz="5333"/>
            </a:lvl5pPr>
          </a:lstStyle>
          <a:p>
            <a:pPr lvl="0"/>
            <a:r>
              <a:rPr lang="nl-NL"/>
              <a:t>Tekststijl van het model bewerken</a:t>
            </a:r>
          </a:p>
        </p:txBody>
      </p:sp>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59285" y="5653617"/>
            <a:ext cx="2832000" cy="69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52385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
    <p:spTree>
      <p:nvGrpSpPr>
        <p:cNvPr id="1" name=""/>
        <p:cNvGrpSpPr/>
        <p:nvPr/>
      </p:nvGrpSpPr>
      <p:grpSpPr>
        <a:xfrm>
          <a:off x="0" y="0"/>
          <a:ext cx="0" cy="0"/>
          <a:chOff x="0" y="0"/>
          <a:chExt cx="0" cy="0"/>
        </a:xfrm>
      </p:grpSpPr>
      <p:pic>
        <p:nvPicPr>
          <p:cNvPr id="5" name="Afbeelding 4"/>
          <p:cNvPicPr>
            <a:picLocks noChangeAspect="1"/>
          </p:cNvPicPr>
          <p:nvPr userDrawn="1"/>
        </p:nvPicPr>
        <p:blipFill rotWithShape="1">
          <a:blip r:embed="rId2">
            <a:extLst>
              <a:ext uri="{28A0092B-C50C-407E-A947-70E740481C1C}">
                <a14:useLocalDpi xmlns:a14="http://schemas.microsoft.com/office/drawing/2010/main" val="0"/>
              </a:ext>
            </a:extLst>
          </a:blip>
          <a:srcRect l="20802" t="21268" b="11893"/>
          <a:stretch/>
        </p:blipFill>
        <p:spPr>
          <a:xfrm>
            <a:off x="1" y="0"/>
            <a:ext cx="12192001" cy="6858000"/>
          </a:xfrm>
          <a:prstGeom prst="rect">
            <a:avLst/>
          </a:prstGeom>
          <a:noFill/>
          <a:ln>
            <a:noFill/>
          </a:ln>
        </p:spPr>
      </p:pic>
      <p:grpSp>
        <p:nvGrpSpPr>
          <p:cNvPr id="3" name="Groep 2"/>
          <p:cNvGrpSpPr/>
          <p:nvPr userDrawn="1"/>
        </p:nvGrpSpPr>
        <p:grpSpPr>
          <a:xfrm>
            <a:off x="-1221" y="0"/>
            <a:ext cx="12193221" cy="6883301"/>
            <a:chOff x="-916" y="0"/>
            <a:chExt cx="9144916" cy="5162476"/>
          </a:xfrm>
        </p:grpSpPr>
        <p:sp>
          <p:nvSpPr>
            <p:cNvPr id="14" name="Rechthoek 13"/>
            <p:cNvSpPr/>
            <p:nvPr userDrawn="1"/>
          </p:nvSpPr>
          <p:spPr>
            <a:xfrm>
              <a:off x="0" y="0"/>
              <a:ext cx="9144000" cy="4342316"/>
            </a:xfrm>
            <a:prstGeom prst="rect">
              <a:avLst/>
            </a:prstGeom>
            <a:gradFill>
              <a:gsLst>
                <a:gs pos="0">
                  <a:schemeClr val="tx1">
                    <a:alpha val="50000"/>
                    <a:lumMod val="80000"/>
                  </a:schemeClr>
                </a:gs>
                <a:gs pos="100000">
                  <a:schemeClr val="tx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solidFill>
                  <a:prstClr val="white"/>
                </a:solidFill>
              </a:endParaRPr>
            </a:p>
          </p:txBody>
        </p:sp>
        <p:sp>
          <p:nvSpPr>
            <p:cNvPr id="26" name="Freeform 6"/>
            <p:cNvSpPr>
              <a:spLocks/>
            </p:cNvSpPr>
            <p:nvPr userDrawn="1"/>
          </p:nvSpPr>
          <p:spPr bwMode="auto">
            <a:xfrm>
              <a:off x="-916" y="2430807"/>
              <a:ext cx="9144915" cy="2731669"/>
            </a:xfrm>
            <a:custGeom>
              <a:avLst/>
              <a:gdLst>
                <a:gd name="T0" fmla="*/ 4160 w 4160"/>
                <a:gd name="T1" fmla="*/ 1106 h 1864"/>
                <a:gd name="T2" fmla="*/ 4160 w 4160"/>
                <a:gd name="T3" fmla="*/ 0 h 1864"/>
                <a:gd name="T4" fmla="*/ 0 w 4160"/>
                <a:gd name="T5" fmla="*/ 0 h 1864"/>
                <a:gd name="T6" fmla="*/ 0 w 4160"/>
                <a:gd name="T7" fmla="*/ 1741 h 1864"/>
                <a:gd name="T8" fmla="*/ 1522 w 4160"/>
                <a:gd name="T9" fmla="*/ 1834 h 1864"/>
                <a:gd name="T10" fmla="*/ 4160 w 4160"/>
                <a:gd name="T11" fmla="*/ 1106 h 1864"/>
                <a:gd name="connsiteX0" fmla="*/ 10000 w 10000"/>
                <a:gd name="connsiteY0" fmla="*/ 5933 h 9896"/>
                <a:gd name="connsiteX1" fmla="*/ 10000 w 10000"/>
                <a:gd name="connsiteY1" fmla="*/ 0 h 9896"/>
                <a:gd name="connsiteX2" fmla="*/ 0 w 10000"/>
                <a:gd name="connsiteY2" fmla="*/ 0 h 9896"/>
                <a:gd name="connsiteX3" fmla="*/ 0 w 10000"/>
                <a:gd name="connsiteY3" fmla="*/ 9340 h 9896"/>
                <a:gd name="connsiteX4" fmla="*/ 3659 w 10000"/>
                <a:gd name="connsiteY4" fmla="*/ 9839 h 9896"/>
                <a:gd name="connsiteX5" fmla="*/ 10000 w 10000"/>
                <a:gd name="connsiteY5" fmla="*/ 5933 h 9896"/>
                <a:gd name="connsiteX6" fmla="*/ 10000 w 10000"/>
                <a:gd name="connsiteY6" fmla="*/ 5933 h 9896"/>
                <a:gd name="connsiteX0" fmla="*/ 0 w 10000"/>
                <a:gd name="connsiteY0" fmla="*/ 0 h 10000"/>
                <a:gd name="connsiteX1" fmla="*/ 0 w 10000"/>
                <a:gd name="connsiteY1" fmla="*/ 9438 h 10000"/>
                <a:gd name="connsiteX2" fmla="*/ 3659 w 10000"/>
                <a:gd name="connsiteY2" fmla="*/ 9942 h 10000"/>
                <a:gd name="connsiteX3" fmla="*/ 10000 w 10000"/>
                <a:gd name="connsiteY3" fmla="*/ 5995 h 10000"/>
                <a:gd name="connsiteX4" fmla="*/ 10000 w 10000"/>
                <a:gd name="connsiteY4" fmla="*/ 5995 h 10000"/>
                <a:gd name="connsiteX5" fmla="*/ 10000 w 10000"/>
                <a:gd name="connsiteY5" fmla="*/ 0 h 10000"/>
                <a:gd name="connsiteX6" fmla="*/ 100 w 10000"/>
                <a:gd name="connsiteY6" fmla="*/ 226 h 10000"/>
                <a:gd name="connsiteX0" fmla="*/ 5 w 10005"/>
                <a:gd name="connsiteY0" fmla="*/ 0 h 10000"/>
                <a:gd name="connsiteX1" fmla="*/ 0 w 10005"/>
                <a:gd name="connsiteY1" fmla="*/ 4569 h 10000"/>
                <a:gd name="connsiteX2" fmla="*/ 5 w 10005"/>
                <a:gd name="connsiteY2" fmla="*/ 9438 h 10000"/>
                <a:gd name="connsiteX3" fmla="*/ 3664 w 10005"/>
                <a:gd name="connsiteY3" fmla="*/ 9942 h 10000"/>
                <a:gd name="connsiteX4" fmla="*/ 10005 w 10005"/>
                <a:gd name="connsiteY4" fmla="*/ 5995 h 10000"/>
                <a:gd name="connsiteX5" fmla="*/ 10005 w 10005"/>
                <a:gd name="connsiteY5" fmla="*/ 5995 h 10000"/>
                <a:gd name="connsiteX6" fmla="*/ 10005 w 10005"/>
                <a:gd name="connsiteY6" fmla="*/ 0 h 10000"/>
                <a:gd name="connsiteX7" fmla="*/ 105 w 10005"/>
                <a:gd name="connsiteY7" fmla="*/ 226 h 10000"/>
                <a:gd name="connsiteX0" fmla="*/ 5 w 10005"/>
                <a:gd name="connsiteY0" fmla="*/ 0 h 10000"/>
                <a:gd name="connsiteX1" fmla="*/ 0 w 10005"/>
                <a:gd name="connsiteY1" fmla="*/ 4569 h 10000"/>
                <a:gd name="connsiteX2" fmla="*/ 5 w 10005"/>
                <a:gd name="connsiteY2" fmla="*/ 9438 h 10000"/>
                <a:gd name="connsiteX3" fmla="*/ 3664 w 10005"/>
                <a:gd name="connsiteY3" fmla="*/ 9942 h 10000"/>
                <a:gd name="connsiteX4" fmla="*/ 10005 w 10005"/>
                <a:gd name="connsiteY4" fmla="*/ 5995 h 10000"/>
                <a:gd name="connsiteX5" fmla="*/ 10005 w 10005"/>
                <a:gd name="connsiteY5" fmla="*/ 5995 h 10000"/>
                <a:gd name="connsiteX6" fmla="*/ 10005 w 10005"/>
                <a:gd name="connsiteY6" fmla="*/ 0 h 10000"/>
                <a:gd name="connsiteX0" fmla="*/ 0 w 10010"/>
                <a:gd name="connsiteY0" fmla="*/ 12732 h 12874"/>
                <a:gd name="connsiteX1" fmla="*/ 5 w 10010"/>
                <a:gd name="connsiteY1" fmla="*/ 4569 h 12874"/>
                <a:gd name="connsiteX2" fmla="*/ 10 w 10010"/>
                <a:gd name="connsiteY2" fmla="*/ 9438 h 12874"/>
                <a:gd name="connsiteX3" fmla="*/ 3669 w 10010"/>
                <a:gd name="connsiteY3" fmla="*/ 9942 h 12874"/>
                <a:gd name="connsiteX4" fmla="*/ 10010 w 10010"/>
                <a:gd name="connsiteY4" fmla="*/ 5995 h 12874"/>
                <a:gd name="connsiteX5" fmla="*/ 10010 w 10010"/>
                <a:gd name="connsiteY5" fmla="*/ 5995 h 12874"/>
                <a:gd name="connsiteX6" fmla="*/ 10010 w 10010"/>
                <a:gd name="connsiteY6" fmla="*/ 0 h 12874"/>
                <a:gd name="connsiteX0" fmla="*/ 263 w 10273"/>
                <a:gd name="connsiteY0" fmla="*/ 12732 h 12732"/>
                <a:gd name="connsiteX1" fmla="*/ 273 w 10273"/>
                <a:gd name="connsiteY1" fmla="*/ 9438 h 12732"/>
                <a:gd name="connsiteX2" fmla="*/ 3932 w 10273"/>
                <a:gd name="connsiteY2" fmla="*/ 9942 h 12732"/>
                <a:gd name="connsiteX3" fmla="*/ 10273 w 10273"/>
                <a:gd name="connsiteY3" fmla="*/ 5995 h 12732"/>
                <a:gd name="connsiteX4" fmla="*/ 10273 w 10273"/>
                <a:gd name="connsiteY4" fmla="*/ 5995 h 12732"/>
                <a:gd name="connsiteX5" fmla="*/ 10273 w 10273"/>
                <a:gd name="connsiteY5" fmla="*/ 0 h 12732"/>
                <a:gd name="connsiteX0" fmla="*/ 0 w 10010"/>
                <a:gd name="connsiteY0" fmla="*/ 12732 h 12732"/>
                <a:gd name="connsiteX1" fmla="*/ 10 w 10010"/>
                <a:gd name="connsiteY1" fmla="*/ 9438 h 12732"/>
                <a:gd name="connsiteX2" fmla="*/ 3669 w 10010"/>
                <a:gd name="connsiteY2" fmla="*/ 9942 h 12732"/>
                <a:gd name="connsiteX3" fmla="*/ 10010 w 10010"/>
                <a:gd name="connsiteY3" fmla="*/ 5995 h 12732"/>
                <a:gd name="connsiteX4" fmla="*/ 10010 w 10010"/>
                <a:gd name="connsiteY4" fmla="*/ 5995 h 12732"/>
                <a:gd name="connsiteX5" fmla="*/ 10010 w 10010"/>
                <a:gd name="connsiteY5" fmla="*/ 0 h 12732"/>
                <a:gd name="connsiteX0" fmla="*/ 0 w 10010"/>
                <a:gd name="connsiteY0" fmla="*/ 6737 h 6737"/>
                <a:gd name="connsiteX1" fmla="*/ 10 w 10010"/>
                <a:gd name="connsiteY1" fmla="*/ 3443 h 6737"/>
                <a:gd name="connsiteX2" fmla="*/ 3669 w 10010"/>
                <a:gd name="connsiteY2" fmla="*/ 3947 h 6737"/>
                <a:gd name="connsiteX3" fmla="*/ 10010 w 10010"/>
                <a:gd name="connsiteY3" fmla="*/ 0 h 6737"/>
                <a:gd name="connsiteX4" fmla="*/ 10010 w 10010"/>
                <a:gd name="connsiteY4" fmla="*/ 0 h 6737"/>
                <a:gd name="connsiteX5" fmla="*/ 10010 w 10010"/>
                <a:gd name="connsiteY5" fmla="*/ 6690 h 6737"/>
                <a:gd name="connsiteX0" fmla="*/ 564 w 10564"/>
                <a:gd name="connsiteY0" fmla="*/ 10000 h 10000"/>
                <a:gd name="connsiteX1" fmla="*/ 574 w 10564"/>
                <a:gd name="connsiteY1" fmla="*/ 5111 h 10000"/>
                <a:gd name="connsiteX2" fmla="*/ 4229 w 10564"/>
                <a:gd name="connsiteY2" fmla="*/ 5859 h 10000"/>
                <a:gd name="connsiteX3" fmla="*/ 10564 w 10564"/>
                <a:gd name="connsiteY3" fmla="*/ 0 h 10000"/>
                <a:gd name="connsiteX4" fmla="*/ 10564 w 10564"/>
                <a:gd name="connsiteY4" fmla="*/ 0 h 10000"/>
                <a:gd name="connsiteX5" fmla="*/ 10564 w 10564"/>
                <a:gd name="connsiteY5" fmla="*/ 9930 h 10000"/>
                <a:gd name="connsiteX0" fmla="*/ 595 w 10595"/>
                <a:gd name="connsiteY0" fmla="*/ 10000 h 10000"/>
                <a:gd name="connsiteX1" fmla="*/ 605 w 10595"/>
                <a:gd name="connsiteY1" fmla="*/ 5111 h 10000"/>
                <a:gd name="connsiteX2" fmla="*/ 4260 w 10595"/>
                <a:gd name="connsiteY2" fmla="*/ 5859 h 10000"/>
                <a:gd name="connsiteX3" fmla="*/ 10595 w 10595"/>
                <a:gd name="connsiteY3" fmla="*/ 0 h 10000"/>
                <a:gd name="connsiteX4" fmla="*/ 10595 w 10595"/>
                <a:gd name="connsiteY4" fmla="*/ 0 h 10000"/>
                <a:gd name="connsiteX5" fmla="*/ 10595 w 10595"/>
                <a:gd name="connsiteY5" fmla="*/ 9930 h 10000"/>
                <a:gd name="connsiteX0" fmla="*/ 595 w 10595"/>
                <a:gd name="connsiteY0" fmla="*/ 10000 h 10000"/>
                <a:gd name="connsiteX1" fmla="*/ 605 w 10595"/>
                <a:gd name="connsiteY1" fmla="*/ 5111 h 10000"/>
                <a:gd name="connsiteX2" fmla="*/ 4260 w 10595"/>
                <a:gd name="connsiteY2" fmla="*/ 5859 h 10000"/>
                <a:gd name="connsiteX3" fmla="*/ 10595 w 10595"/>
                <a:gd name="connsiteY3" fmla="*/ 0 h 10000"/>
                <a:gd name="connsiteX4" fmla="*/ 10595 w 10595"/>
                <a:gd name="connsiteY4" fmla="*/ 0 h 10000"/>
                <a:gd name="connsiteX5" fmla="*/ 10595 w 10595"/>
                <a:gd name="connsiteY5" fmla="*/ 9930 h 10000"/>
                <a:gd name="connsiteX0" fmla="*/ 0 w 10000"/>
                <a:gd name="connsiteY0" fmla="*/ 10000 h 10000"/>
                <a:gd name="connsiteX1" fmla="*/ 10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5 w 10005"/>
                <a:gd name="connsiteY0" fmla="*/ 10000 h 10000"/>
                <a:gd name="connsiteX1" fmla="*/ 0 w 10005"/>
                <a:gd name="connsiteY1" fmla="*/ 5111 h 10000"/>
                <a:gd name="connsiteX2" fmla="*/ 3670 w 10005"/>
                <a:gd name="connsiteY2" fmla="*/ 5859 h 10000"/>
                <a:gd name="connsiteX3" fmla="*/ 10005 w 10005"/>
                <a:gd name="connsiteY3" fmla="*/ 0 h 10000"/>
                <a:gd name="connsiteX4" fmla="*/ 10005 w 10005"/>
                <a:gd name="connsiteY4" fmla="*/ 0 h 10000"/>
                <a:gd name="connsiteX5" fmla="*/ 10005 w 10005"/>
                <a:gd name="connsiteY5" fmla="*/ 9930 h 10000"/>
                <a:gd name="connsiteX0" fmla="*/ 0 w 10000"/>
                <a:gd name="connsiteY0" fmla="*/ 10000 h 10000"/>
                <a:gd name="connsiteX1" fmla="*/ 2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3 w 10003"/>
                <a:gd name="connsiteY0" fmla="*/ 10000 h 10000"/>
                <a:gd name="connsiteX1" fmla="*/ 0 w 10003"/>
                <a:gd name="connsiteY1" fmla="*/ 5095 h 10000"/>
                <a:gd name="connsiteX2" fmla="*/ 3668 w 10003"/>
                <a:gd name="connsiteY2" fmla="*/ 5859 h 10000"/>
                <a:gd name="connsiteX3" fmla="*/ 10003 w 10003"/>
                <a:gd name="connsiteY3" fmla="*/ 0 h 10000"/>
                <a:gd name="connsiteX4" fmla="*/ 10003 w 10003"/>
                <a:gd name="connsiteY4" fmla="*/ 0 h 10000"/>
                <a:gd name="connsiteX5" fmla="*/ 10003 w 10003"/>
                <a:gd name="connsiteY5" fmla="*/ 9930 h 10000"/>
                <a:gd name="connsiteX0" fmla="*/ 0 w 10000"/>
                <a:gd name="connsiteY0" fmla="*/ 10000 h 10000"/>
                <a:gd name="connsiteX1" fmla="*/ 2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0 w 10000"/>
                <a:gd name="connsiteY0" fmla="*/ 10000 h 10000"/>
                <a:gd name="connsiteX1" fmla="*/ 2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7 w 10007"/>
                <a:gd name="connsiteY0" fmla="*/ 10000 h 10000"/>
                <a:gd name="connsiteX1" fmla="*/ 0 w 10007"/>
                <a:gd name="connsiteY1" fmla="*/ 5127 h 10000"/>
                <a:gd name="connsiteX2" fmla="*/ 3672 w 10007"/>
                <a:gd name="connsiteY2" fmla="*/ 5859 h 10000"/>
                <a:gd name="connsiteX3" fmla="*/ 10007 w 10007"/>
                <a:gd name="connsiteY3" fmla="*/ 0 h 10000"/>
                <a:gd name="connsiteX4" fmla="*/ 10007 w 10007"/>
                <a:gd name="connsiteY4" fmla="*/ 0 h 10000"/>
                <a:gd name="connsiteX5" fmla="*/ 10007 w 10007"/>
                <a:gd name="connsiteY5" fmla="*/ 9930 h 10000"/>
                <a:gd name="connsiteX0" fmla="*/ 7 w 10007"/>
                <a:gd name="connsiteY0" fmla="*/ 10000 h 10000"/>
                <a:gd name="connsiteX1" fmla="*/ 0 w 10007"/>
                <a:gd name="connsiteY1" fmla="*/ 5111 h 10000"/>
                <a:gd name="connsiteX2" fmla="*/ 3672 w 10007"/>
                <a:gd name="connsiteY2" fmla="*/ 5859 h 10000"/>
                <a:gd name="connsiteX3" fmla="*/ 10007 w 10007"/>
                <a:gd name="connsiteY3" fmla="*/ 0 h 10000"/>
                <a:gd name="connsiteX4" fmla="*/ 10007 w 10007"/>
                <a:gd name="connsiteY4" fmla="*/ 0 h 10000"/>
                <a:gd name="connsiteX5" fmla="*/ 10007 w 10007"/>
                <a:gd name="connsiteY5" fmla="*/ 9930 h 10000"/>
                <a:gd name="connsiteX0" fmla="*/ 3 w 10003"/>
                <a:gd name="connsiteY0" fmla="*/ 10000 h 10000"/>
                <a:gd name="connsiteX1" fmla="*/ 1 w 10003"/>
                <a:gd name="connsiteY1" fmla="*/ 5111 h 10000"/>
                <a:gd name="connsiteX2" fmla="*/ 3668 w 10003"/>
                <a:gd name="connsiteY2" fmla="*/ 5859 h 10000"/>
                <a:gd name="connsiteX3" fmla="*/ 10003 w 10003"/>
                <a:gd name="connsiteY3" fmla="*/ 0 h 10000"/>
                <a:gd name="connsiteX4" fmla="*/ 10003 w 10003"/>
                <a:gd name="connsiteY4" fmla="*/ 0 h 10000"/>
                <a:gd name="connsiteX5" fmla="*/ 10003 w 10003"/>
                <a:gd name="connsiteY5" fmla="*/ 9930 h 10000"/>
                <a:gd name="connsiteX0" fmla="*/ 612 w 10612"/>
                <a:gd name="connsiteY0" fmla="*/ 10000 h 10000"/>
                <a:gd name="connsiteX1" fmla="*/ 610 w 10612"/>
                <a:gd name="connsiteY1" fmla="*/ 5111 h 10000"/>
                <a:gd name="connsiteX2" fmla="*/ 4277 w 10612"/>
                <a:gd name="connsiteY2" fmla="*/ 5859 h 10000"/>
                <a:gd name="connsiteX3" fmla="*/ 10612 w 10612"/>
                <a:gd name="connsiteY3" fmla="*/ 0 h 10000"/>
                <a:gd name="connsiteX4" fmla="*/ 10612 w 10612"/>
                <a:gd name="connsiteY4" fmla="*/ 0 h 10000"/>
                <a:gd name="connsiteX5" fmla="*/ 10612 w 10612"/>
                <a:gd name="connsiteY5" fmla="*/ 9930 h 10000"/>
                <a:gd name="connsiteX0" fmla="*/ 2 w 10002"/>
                <a:gd name="connsiteY0" fmla="*/ 10000 h 10000"/>
                <a:gd name="connsiteX1" fmla="*/ 0 w 10002"/>
                <a:gd name="connsiteY1" fmla="*/ 5111 h 10000"/>
                <a:gd name="connsiteX2" fmla="*/ 3667 w 10002"/>
                <a:gd name="connsiteY2" fmla="*/ 5859 h 10000"/>
                <a:gd name="connsiteX3" fmla="*/ 10002 w 10002"/>
                <a:gd name="connsiteY3" fmla="*/ 0 h 10000"/>
                <a:gd name="connsiteX4" fmla="*/ 10002 w 10002"/>
                <a:gd name="connsiteY4" fmla="*/ 0 h 10000"/>
                <a:gd name="connsiteX5" fmla="*/ 10002 w 10002"/>
                <a:gd name="connsiteY5" fmla="*/ 9930 h 10000"/>
                <a:gd name="connsiteX0" fmla="*/ 1 w 10001"/>
                <a:gd name="connsiteY0" fmla="*/ 10000 h 10000"/>
                <a:gd name="connsiteX1" fmla="*/ 4 w 10001"/>
                <a:gd name="connsiteY1" fmla="*/ 5111 h 10000"/>
                <a:gd name="connsiteX2" fmla="*/ 3666 w 10001"/>
                <a:gd name="connsiteY2" fmla="*/ 5859 h 10000"/>
                <a:gd name="connsiteX3" fmla="*/ 10001 w 10001"/>
                <a:gd name="connsiteY3" fmla="*/ 0 h 10000"/>
                <a:gd name="connsiteX4" fmla="*/ 10001 w 10001"/>
                <a:gd name="connsiteY4" fmla="*/ 0 h 10000"/>
                <a:gd name="connsiteX5" fmla="*/ 10001 w 10001"/>
                <a:gd name="connsiteY5" fmla="*/ 9930 h 10000"/>
                <a:gd name="connsiteX0" fmla="*/ 2 w 10002"/>
                <a:gd name="connsiteY0" fmla="*/ 10000 h 10000"/>
                <a:gd name="connsiteX1" fmla="*/ 0 w 10002"/>
                <a:gd name="connsiteY1" fmla="*/ 5111 h 10000"/>
                <a:gd name="connsiteX2" fmla="*/ 3667 w 10002"/>
                <a:gd name="connsiteY2" fmla="*/ 5859 h 10000"/>
                <a:gd name="connsiteX3" fmla="*/ 10002 w 10002"/>
                <a:gd name="connsiteY3" fmla="*/ 0 h 10000"/>
                <a:gd name="connsiteX4" fmla="*/ 10002 w 10002"/>
                <a:gd name="connsiteY4" fmla="*/ 0 h 10000"/>
                <a:gd name="connsiteX5" fmla="*/ 10002 w 10002"/>
                <a:gd name="connsiteY5" fmla="*/ 9930 h 10000"/>
                <a:gd name="connsiteX0" fmla="*/ 1 w 10001"/>
                <a:gd name="connsiteY0" fmla="*/ 10000 h 10000"/>
                <a:gd name="connsiteX1" fmla="*/ 2 w 10001"/>
                <a:gd name="connsiteY1" fmla="*/ 5111 h 10000"/>
                <a:gd name="connsiteX2" fmla="*/ 3666 w 10001"/>
                <a:gd name="connsiteY2" fmla="*/ 5859 h 10000"/>
                <a:gd name="connsiteX3" fmla="*/ 10001 w 10001"/>
                <a:gd name="connsiteY3" fmla="*/ 0 h 10000"/>
                <a:gd name="connsiteX4" fmla="*/ 10001 w 10001"/>
                <a:gd name="connsiteY4" fmla="*/ 0 h 10000"/>
                <a:gd name="connsiteX5" fmla="*/ 10001 w 10001"/>
                <a:gd name="connsiteY5" fmla="*/ 993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00">
                  <a:moveTo>
                    <a:pt x="1" y="10000"/>
                  </a:moveTo>
                  <a:cubicBezTo>
                    <a:pt x="0" y="8370"/>
                    <a:pt x="3" y="6741"/>
                    <a:pt x="2" y="5111"/>
                  </a:cubicBezTo>
                  <a:cubicBezTo>
                    <a:pt x="1098" y="5807"/>
                    <a:pt x="2363" y="6101"/>
                    <a:pt x="3666" y="5859"/>
                  </a:cubicBezTo>
                  <a:cubicBezTo>
                    <a:pt x="5955" y="5433"/>
                    <a:pt x="8097" y="3358"/>
                    <a:pt x="10001" y="0"/>
                  </a:cubicBezTo>
                  <a:lnTo>
                    <a:pt x="10001" y="0"/>
                  </a:lnTo>
                  <a:lnTo>
                    <a:pt x="10001" y="9930"/>
                  </a:ln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sz="2400"/>
            </a:p>
          </p:txBody>
        </p:sp>
        <p:pic>
          <p:nvPicPr>
            <p:cNvPr id="2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94464" y="4240213"/>
              <a:ext cx="2124000" cy="519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Titel 1"/>
          <p:cNvSpPr>
            <a:spLocks noGrp="1"/>
          </p:cNvSpPr>
          <p:nvPr userDrawn="1">
            <p:ph type="ctrTitle" hasCustomPrompt="1"/>
          </p:nvPr>
        </p:nvSpPr>
        <p:spPr>
          <a:xfrm>
            <a:off x="387350" y="396436"/>
            <a:ext cx="11372849" cy="1597176"/>
          </a:xfrm>
        </p:spPr>
        <p:txBody>
          <a:bodyPr lIns="54000" anchor="t" anchorCtr="0">
            <a:noAutofit/>
          </a:bodyPr>
          <a:lstStyle>
            <a:lvl1pPr>
              <a:lnSpc>
                <a:spcPts val="5600"/>
              </a:lnSpc>
              <a:defRPr sz="5067" b="1">
                <a:solidFill>
                  <a:schemeClr val="bg1"/>
                </a:solidFill>
              </a:defRPr>
            </a:lvl1pPr>
          </a:lstStyle>
          <a:p>
            <a:r>
              <a:rPr lang="en-US"/>
              <a:t>Titelstijl van model bewerken</a:t>
            </a:r>
            <a:endParaRPr lang="nl-NL"/>
          </a:p>
        </p:txBody>
      </p:sp>
      <p:sp>
        <p:nvSpPr>
          <p:cNvPr id="28" name="Tijdelijke aanduiding voor tekst 22"/>
          <p:cNvSpPr>
            <a:spLocks noGrp="1"/>
          </p:cNvSpPr>
          <p:nvPr userDrawn="1">
            <p:ph type="body" sz="quarter" idx="11"/>
          </p:nvPr>
        </p:nvSpPr>
        <p:spPr>
          <a:xfrm>
            <a:off x="387350" y="2192065"/>
            <a:ext cx="11372849" cy="1278631"/>
          </a:xfrm>
        </p:spPr>
        <p:txBody>
          <a:bodyPr lIns="36000" tIns="0"/>
          <a:lstStyle>
            <a:lvl1pPr marL="0" indent="0">
              <a:lnSpc>
                <a:spcPts val="4267"/>
              </a:lnSpc>
              <a:spcBef>
                <a:spcPts val="0"/>
              </a:spcBef>
              <a:buNone/>
              <a:defRPr sz="4000">
                <a:solidFill>
                  <a:schemeClr val="bg1"/>
                </a:solidFill>
              </a:defRPr>
            </a:lvl1pPr>
            <a:lvl2pPr marL="479988" indent="0">
              <a:lnSpc>
                <a:spcPts val="6133"/>
              </a:lnSpc>
              <a:spcBef>
                <a:spcPts val="0"/>
              </a:spcBef>
              <a:buNone/>
              <a:defRPr sz="5333"/>
            </a:lvl2pPr>
            <a:lvl3pPr marL="960943" indent="0">
              <a:lnSpc>
                <a:spcPts val="6133"/>
              </a:lnSpc>
              <a:spcBef>
                <a:spcPts val="0"/>
              </a:spcBef>
              <a:buNone/>
              <a:defRPr sz="5333"/>
            </a:lvl3pPr>
            <a:lvl4pPr marL="1555710" indent="0">
              <a:lnSpc>
                <a:spcPts val="6133"/>
              </a:lnSpc>
              <a:spcBef>
                <a:spcPts val="0"/>
              </a:spcBef>
              <a:buNone/>
              <a:defRPr sz="5333"/>
            </a:lvl4pPr>
            <a:lvl5pPr marL="2438339" indent="0">
              <a:lnSpc>
                <a:spcPts val="6133"/>
              </a:lnSpc>
              <a:spcBef>
                <a:spcPts val="0"/>
              </a:spcBef>
              <a:buNone/>
              <a:defRPr sz="5333"/>
            </a:lvl5pPr>
          </a:lstStyle>
          <a:p>
            <a:pPr lvl="0"/>
            <a:r>
              <a:rPr lang="nl-NL"/>
              <a:t>Tekststijl van het model bewerken</a:t>
            </a:r>
          </a:p>
        </p:txBody>
      </p:sp>
    </p:spTree>
    <p:extLst>
      <p:ext uri="{BB962C8B-B14F-4D97-AF65-F5344CB8AC3E}">
        <p14:creationId xmlns:p14="http://schemas.microsoft.com/office/powerpoint/2010/main" val="37649126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3">
    <p:bg>
      <p:bgPr>
        <a:solidFill>
          <a:schemeClr val="bg1">
            <a:lumMod val="85000"/>
          </a:schemeClr>
        </a:solidFill>
        <a:effectLst/>
      </p:bgPr>
    </p:bg>
    <p:spTree>
      <p:nvGrpSpPr>
        <p:cNvPr id="1" name=""/>
        <p:cNvGrpSpPr/>
        <p:nvPr/>
      </p:nvGrpSpPr>
      <p:grpSpPr>
        <a:xfrm>
          <a:off x="0" y="0"/>
          <a:ext cx="0" cy="0"/>
          <a:chOff x="0" y="0"/>
          <a:chExt cx="0" cy="0"/>
        </a:xfrm>
      </p:grpSpPr>
      <p:sp>
        <p:nvSpPr>
          <p:cNvPr id="4" name="Titel 1"/>
          <p:cNvSpPr>
            <a:spLocks noGrp="1"/>
          </p:cNvSpPr>
          <p:nvPr>
            <p:ph type="ctrTitle" hasCustomPrompt="1"/>
          </p:nvPr>
        </p:nvSpPr>
        <p:spPr>
          <a:xfrm>
            <a:off x="387350" y="396436"/>
            <a:ext cx="11372849" cy="1597176"/>
          </a:xfrm>
        </p:spPr>
        <p:txBody>
          <a:bodyPr lIns="54000" anchor="t" anchorCtr="0">
            <a:noAutofit/>
          </a:bodyPr>
          <a:lstStyle>
            <a:lvl1pPr>
              <a:lnSpc>
                <a:spcPts val="5600"/>
              </a:lnSpc>
              <a:defRPr sz="5067" b="1">
                <a:solidFill>
                  <a:schemeClr val="bg1"/>
                </a:solidFill>
              </a:defRPr>
            </a:lvl1pPr>
          </a:lstStyle>
          <a:p>
            <a:r>
              <a:rPr lang="en-US"/>
              <a:t>Titelstijl van model bewerken</a:t>
            </a:r>
            <a:endParaRPr lang="nl-NL"/>
          </a:p>
        </p:txBody>
      </p:sp>
      <p:sp>
        <p:nvSpPr>
          <p:cNvPr id="5" name="Tijdelijke aanduiding voor tekst 22"/>
          <p:cNvSpPr>
            <a:spLocks noGrp="1"/>
          </p:cNvSpPr>
          <p:nvPr>
            <p:ph type="body" sz="quarter" idx="11"/>
          </p:nvPr>
        </p:nvSpPr>
        <p:spPr>
          <a:xfrm>
            <a:off x="387350" y="2192065"/>
            <a:ext cx="11372849" cy="1278631"/>
          </a:xfrm>
        </p:spPr>
        <p:txBody>
          <a:bodyPr lIns="36000" tIns="0"/>
          <a:lstStyle>
            <a:lvl1pPr marL="0" indent="0">
              <a:lnSpc>
                <a:spcPts val="4267"/>
              </a:lnSpc>
              <a:spcBef>
                <a:spcPts val="0"/>
              </a:spcBef>
              <a:buNone/>
              <a:defRPr sz="4000">
                <a:solidFill>
                  <a:schemeClr val="bg1"/>
                </a:solidFill>
              </a:defRPr>
            </a:lvl1pPr>
            <a:lvl2pPr marL="479988" indent="0">
              <a:lnSpc>
                <a:spcPts val="6133"/>
              </a:lnSpc>
              <a:spcBef>
                <a:spcPts val="0"/>
              </a:spcBef>
              <a:buNone/>
              <a:defRPr sz="5333"/>
            </a:lvl2pPr>
            <a:lvl3pPr marL="960943" indent="0">
              <a:lnSpc>
                <a:spcPts val="6133"/>
              </a:lnSpc>
              <a:spcBef>
                <a:spcPts val="0"/>
              </a:spcBef>
              <a:buNone/>
              <a:defRPr sz="5333"/>
            </a:lvl3pPr>
            <a:lvl4pPr marL="1555710" indent="0">
              <a:lnSpc>
                <a:spcPts val="6133"/>
              </a:lnSpc>
              <a:spcBef>
                <a:spcPts val="0"/>
              </a:spcBef>
              <a:buNone/>
              <a:defRPr sz="5333"/>
            </a:lvl4pPr>
            <a:lvl5pPr marL="2438339" indent="0">
              <a:lnSpc>
                <a:spcPts val="6133"/>
              </a:lnSpc>
              <a:spcBef>
                <a:spcPts val="0"/>
              </a:spcBef>
              <a:buNone/>
              <a:defRPr sz="5333"/>
            </a:lvl5pPr>
          </a:lstStyle>
          <a:p>
            <a:pPr lvl="0"/>
            <a:r>
              <a:rPr lang="nl-NL"/>
              <a:t>Tekststijl van het model bewerken</a:t>
            </a:r>
          </a:p>
        </p:txBody>
      </p:sp>
    </p:spTree>
    <p:extLst>
      <p:ext uri="{BB962C8B-B14F-4D97-AF65-F5344CB8AC3E}">
        <p14:creationId xmlns:p14="http://schemas.microsoft.com/office/powerpoint/2010/main" val="20673747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4">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559324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9" name="Tijdelijke aanduiding voor afbeelding 8"/>
          <p:cNvSpPr>
            <a:spLocks noGrp="1" noChangeAspect="1"/>
          </p:cNvSpPr>
          <p:nvPr>
            <p:ph type="pic" sz="quarter" idx="10"/>
          </p:nvPr>
        </p:nvSpPr>
        <p:spPr>
          <a:xfrm>
            <a:off x="6129143" y="1200151"/>
            <a:ext cx="2774400" cy="2921739"/>
          </a:xfrm>
        </p:spPr>
        <p:txBody>
          <a:bodyPr lIns="108000" tIns="72000"/>
          <a:lstStyle>
            <a:lvl1pPr marL="0" indent="0">
              <a:buNone/>
              <a:defRPr sz="1600"/>
            </a:lvl1pPr>
          </a:lstStyle>
          <a:p>
            <a:r>
              <a:rPr lang="nl-NL"/>
              <a:t>Klik op het pictogram als u een afbeelding wilt toevoegen</a:t>
            </a:r>
          </a:p>
        </p:txBody>
      </p:sp>
      <p:sp>
        <p:nvSpPr>
          <p:cNvPr id="11" name="Tijdelijke aanduiding voor tekst 10"/>
          <p:cNvSpPr>
            <a:spLocks noGrp="1"/>
          </p:cNvSpPr>
          <p:nvPr>
            <p:ph type="body" sz="quarter" idx="11"/>
          </p:nvPr>
        </p:nvSpPr>
        <p:spPr>
          <a:xfrm>
            <a:off x="6092013" y="4172949"/>
            <a:ext cx="2810687" cy="1874369"/>
          </a:xfrm>
        </p:spPr>
        <p:txBody>
          <a:bodyPr lIns="36000" tIns="0" rIns="0"/>
          <a:lstStyle>
            <a:lvl1pPr marL="0" indent="0">
              <a:lnSpc>
                <a:spcPts val="1867"/>
              </a:lnSpc>
              <a:spcBef>
                <a:spcPts val="0"/>
              </a:spcBef>
              <a:buNone/>
              <a:defRPr sz="1467" b="1">
                <a:solidFill>
                  <a:schemeClr val="tx1"/>
                </a:solidFill>
              </a:defRPr>
            </a:lvl1pPr>
            <a:lvl2pPr marL="0" indent="0">
              <a:lnSpc>
                <a:spcPts val="1867"/>
              </a:lnSpc>
              <a:spcBef>
                <a:spcPts val="0"/>
              </a:spcBef>
              <a:buNone/>
              <a:defRPr sz="1467">
                <a:solidFill>
                  <a:schemeClr val="tx1"/>
                </a:solidFill>
              </a:defRPr>
            </a:lvl2pPr>
            <a:lvl3pPr marL="478355" indent="0">
              <a:lnSpc>
                <a:spcPts val="1867"/>
              </a:lnSpc>
              <a:spcBef>
                <a:spcPts val="0"/>
              </a:spcBef>
              <a:buNone/>
              <a:defRPr sz="1467">
                <a:solidFill>
                  <a:schemeClr val="tx1"/>
                </a:solidFill>
              </a:defRPr>
            </a:lvl3pPr>
            <a:lvl4pPr marL="956709" indent="0">
              <a:lnSpc>
                <a:spcPts val="1867"/>
              </a:lnSpc>
              <a:spcBef>
                <a:spcPts val="0"/>
              </a:spcBef>
              <a:buNone/>
              <a:defRPr sz="1467">
                <a:solidFill>
                  <a:schemeClr val="tx1"/>
                </a:solidFill>
              </a:defRPr>
            </a:lvl4pPr>
            <a:lvl5pPr marL="1435064" indent="0">
              <a:lnSpc>
                <a:spcPts val="1867"/>
              </a:lnSpc>
              <a:spcBef>
                <a:spcPts val="0"/>
              </a:spcBef>
              <a:buNone/>
              <a:defRPr sz="1467">
                <a:solidFill>
                  <a:schemeClr val="tx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335054" y="1111561"/>
            <a:ext cx="5646647" cy="1303247"/>
          </a:xfrm>
        </p:spPr>
        <p:txBody>
          <a:bodyPr/>
          <a:lstStyle/>
          <a:p>
            <a:r>
              <a:rPr lang="nl-NL"/>
              <a:t>Klik om de stijl te bewerken</a:t>
            </a:r>
          </a:p>
        </p:txBody>
      </p:sp>
      <p:sp>
        <p:nvSpPr>
          <p:cNvPr id="10" name="Tijdelijke aanduiding voor inhoud 2"/>
          <p:cNvSpPr>
            <a:spLocks noGrp="1"/>
          </p:cNvSpPr>
          <p:nvPr>
            <p:ph idx="1"/>
          </p:nvPr>
        </p:nvSpPr>
        <p:spPr>
          <a:xfrm>
            <a:off x="335054" y="2459567"/>
            <a:ext cx="5646647" cy="359010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afbeelding 8"/>
          <p:cNvSpPr>
            <a:spLocks noGrp="1" noChangeAspect="1"/>
          </p:cNvSpPr>
          <p:nvPr>
            <p:ph type="pic" sz="quarter" idx="12"/>
          </p:nvPr>
        </p:nvSpPr>
        <p:spPr>
          <a:xfrm>
            <a:off x="8984667" y="1200151"/>
            <a:ext cx="2774400" cy="2921739"/>
          </a:xfrm>
        </p:spPr>
        <p:txBody>
          <a:bodyPr lIns="108000" tIns="72000"/>
          <a:lstStyle>
            <a:lvl1pPr marL="0" indent="0">
              <a:buNone/>
              <a:defRPr sz="1600"/>
            </a:lvl1pPr>
          </a:lstStyle>
          <a:p>
            <a:r>
              <a:rPr lang="nl-NL"/>
              <a:t>Klik op het pictogram als u een afbeelding wilt toevoegen</a:t>
            </a:r>
          </a:p>
        </p:txBody>
      </p:sp>
      <p:sp>
        <p:nvSpPr>
          <p:cNvPr id="13" name="Tijdelijke aanduiding voor tekst 10"/>
          <p:cNvSpPr>
            <a:spLocks noGrp="1"/>
          </p:cNvSpPr>
          <p:nvPr>
            <p:ph type="body" sz="quarter" idx="13"/>
          </p:nvPr>
        </p:nvSpPr>
        <p:spPr>
          <a:xfrm>
            <a:off x="8949514" y="4172949"/>
            <a:ext cx="2810687" cy="1874369"/>
          </a:xfrm>
        </p:spPr>
        <p:txBody>
          <a:bodyPr lIns="36000" tIns="0" rIns="0"/>
          <a:lstStyle>
            <a:lvl1pPr marL="0" indent="0">
              <a:lnSpc>
                <a:spcPts val="1867"/>
              </a:lnSpc>
              <a:spcBef>
                <a:spcPts val="0"/>
              </a:spcBef>
              <a:buNone/>
              <a:defRPr sz="1467" b="1">
                <a:solidFill>
                  <a:schemeClr val="tx1"/>
                </a:solidFill>
              </a:defRPr>
            </a:lvl1pPr>
            <a:lvl2pPr marL="0" indent="0">
              <a:lnSpc>
                <a:spcPts val="1867"/>
              </a:lnSpc>
              <a:spcBef>
                <a:spcPts val="0"/>
              </a:spcBef>
              <a:buNone/>
              <a:defRPr sz="1467">
                <a:solidFill>
                  <a:schemeClr val="tx1"/>
                </a:solidFill>
              </a:defRPr>
            </a:lvl2pPr>
            <a:lvl3pPr marL="478355" indent="0">
              <a:lnSpc>
                <a:spcPts val="1867"/>
              </a:lnSpc>
              <a:spcBef>
                <a:spcPts val="0"/>
              </a:spcBef>
              <a:buNone/>
              <a:defRPr sz="1467">
                <a:solidFill>
                  <a:schemeClr val="tx1"/>
                </a:solidFill>
              </a:defRPr>
            </a:lvl3pPr>
            <a:lvl4pPr marL="956709" indent="0">
              <a:lnSpc>
                <a:spcPts val="1867"/>
              </a:lnSpc>
              <a:spcBef>
                <a:spcPts val="0"/>
              </a:spcBef>
              <a:buNone/>
              <a:defRPr sz="1467">
                <a:solidFill>
                  <a:schemeClr val="tx1"/>
                </a:solidFill>
              </a:defRPr>
            </a:lvl4pPr>
            <a:lvl5pPr marL="1435064" indent="0">
              <a:lnSpc>
                <a:spcPts val="1867"/>
              </a:lnSpc>
              <a:spcBef>
                <a:spcPts val="0"/>
              </a:spcBef>
              <a:buNone/>
              <a:defRPr sz="1467">
                <a:solidFill>
                  <a:schemeClr val="tx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5118864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9" name="Tijdelijke aanduiding voor afbeelding 8"/>
          <p:cNvSpPr>
            <a:spLocks noGrp="1" noChangeAspect="1"/>
          </p:cNvSpPr>
          <p:nvPr>
            <p:ph type="pic" sz="quarter" idx="10"/>
          </p:nvPr>
        </p:nvSpPr>
        <p:spPr>
          <a:xfrm>
            <a:off x="387351" y="1201740"/>
            <a:ext cx="5645149" cy="3924827"/>
          </a:xfrm>
        </p:spPr>
        <p:txBody>
          <a:bodyPr lIns="108000" tIns="72000"/>
          <a:lstStyle>
            <a:lvl1pPr marL="0" indent="0">
              <a:buNone/>
              <a:defRPr sz="1600"/>
            </a:lvl1pPr>
          </a:lstStyle>
          <a:p>
            <a:r>
              <a:rPr lang="nl-NL"/>
              <a:t>Klik op het pictogram als u een afbeelding wilt toevoegen</a:t>
            </a:r>
          </a:p>
        </p:txBody>
      </p:sp>
      <p:sp>
        <p:nvSpPr>
          <p:cNvPr id="8" name="Tijdelijke aanduiding voor inhoud 2"/>
          <p:cNvSpPr>
            <a:spLocks noGrp="1"/>
          </p:cNvSpPr>
          <p:nvPr>
            <p:ph idx="1"/>
          </p:nvPr>
        </p:nvSpPr>
        <p:spPr>
          <a:xfrm>
            <a:off x="6079520" y="2053168"/>
            <a:ext cx="5680680" cy="399414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tekst 10"/>
          <p:cNvSpPr>
            <a:spLocks noGrp="1"/>
          </p:cNvSpPr>
          <p:nvPr>
            <p:ph type="body" sz="quarter" idx="11"/>
          </p:nvPr>
        </p:nvSpPr>
        <p:spPr>
          <a:xfrm>
            <a:off x="387351" y="5172015"/>
            <a:ext cx="5636683" cy="875303"/>
          </a:xfrm>
        </p:spPr>
        <p:txBody>
          <a:bodyPr lIns="0" tIns="0" rIns="0"/>
          <a:lstStyle>
            <a:lvl1pPr marL="0" indent="0">
              <a:lnSpc>
                <a:spcPts val="1867"/>
              </a:lnSpc>
              <a:spcBef>
                <a:spcPts val="0"/>
              </a:spcBef>
              <a:buNone/>
              <a:defRPr sz="1467" b="1">
                <a:solidFill>
                  <a:schemeClr val="tx1"/>
                </a:solidFill>
              </a:defRPr>
            </a:lvl1pPr>
            <a:lvl2pPr marL="0" indent="0">
              <a:lnSpc>
                <a:spcPts val="1867"/>
              </a:lnSpc>
              <a:spcBef>
                <a:spcPts val="0"/>
              </a:spcBef>
              <a:buNone/>
              <a:defRPr sz="1467">
                <a:solidFill>
                  <a:schemeClr val="tx1"/>
                </a:solidFill>
              </a:defRPr>
            </a:lvl2pPr>
            <a:lvl3pPr marL="478355" indent="0">
              <a:lnSpc>
                <a:spcPts val="1867"/>
              </a:lnSpc>
              <a:spcBef>
                <a:spcPts val="0"/>
              </a:spcBef>
              <a:buNone/>
              <a:defRPr sz="1467">
                <a:solidFill>
                  <a:schemeClr val="tx1"/>
                </a:solidFill>
              </a:defRPr>
            </a:lvl3pPr>
            <a:lvl4pPr marL="956709" indent="0">
              <a:lnSpc>
                <a:spcPts val="1867"/>
              </a:lnSpc>
              <a:spcBef>
                <a:spcPts val="0"/>
              </a:spcBef>
              <a:buNone/>
              <a:defRPr sz="1600">
                <a:solidFill>
                  <a:srgbClr val="FF0000"/>
                </a:solidFill>
              </a:defRPr>
            </a:lvl4pPr>
            <a:lvl5pPr marL="1435064" indent="0">
              <a:lnSpc>
                <a:spcPts val="1867"/>
              </a:lnSpc>
              <a:spcBef>
                <a:spcPts val="0"/>
              </a:spcBef>
              <a:buNone/>
              <a:defRPr sz="1600">
                <a:solidFill>
                  <a:srgbClr val="FF0000"/>
                </a:solidFill>
              </a:defRPr>
            </a:lvl5pPr>
          </a:lstStyle>
          <a:p>
            <a:pPr lvl="0"/>
            <a:r>
              <a:rPr lang="nl-NL"/>
              <a:t>Tekststijl van het model bewerken</a:t>
            </a:r>
          </a:p>
          <a:p>
            <a:pPr lvl="1"/>
            <a:r>
              <a:rPr lang="nl-NL"/>
              <a:t>Tweede niveau</a:t>
            </a:r>
          </a:p>
          <a:p>
            <a:pPr lvl="2"/>
            <a:r>
              <a:rPr lang="nl-NL"/>
              <a:t>Derde niveau</a:t>
            </a:r>
          </a:p>
        </p:txBody>
      </p:sp>
      <p:sp>
        <p:nvSpPr>
          <p:cNvPr id="3" name="Titel 2"/>
          <p:cNvSpPr>
            <a:spLocks noGrp="1"/>
          </p:cNvSpPr>
          <p:nvPr>
            <p:ph type="title"/>
          </p:nvPr>
        </p:nvSpPr>
        <p:spPr>
          <a:xfrm>
            <a:off x="6117168" y="1111561"/>
            <a:ext cx="5643032" cy="924673"/>
          </a:xfrm>
        </p:spPr>
        <p:txBody>
          <a:bodyPr/>
          <a:lstStyle/>
          <a:p>
            <a:r>
              <a:rPr lang="nl-NL"/>
              <a:t>Klik om de stijl te bewerken</a:t>
            </a:r>
          </a:p>
        </p:txBody>
      </p:sp>
    </p:spTree>
    <p:extLst>
      <p:ext uri="{BB962C8B-B14F-4D97-AF65-F5344CB8AC3E}">
        <p14:creationId xmlns:p14="http://schemas.microsoft.com/office/powerpoint/2010/main" val="41195262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3" name="Titel 2"/>
          <p:cNvSpPr>
            <a:spLocks noGrp="1"/>
          </p:cNvSpPr>
          <p:nvPr>
            <p:ph type="title"/>
          </p:nvPr>
        </p:nvSpPr>
        <p:spPr>
          <a:xfrm>
            <a:off x="335053" y="1111561"/>
            <a:ext cx="11425147" cy="571191"/>
          </a:xfrm>
        </p:spPr>
        <p:txBody>
          <a:bodyPr/>
          <a:lstStyle/>
          <a:p>
            <a:r>
              <a:rPr lang="nl-NL"/>
              <a:t>Klik om de stijl te bewerken</a:t>
            </a:r>
          </a:p>
        </p:txBody>
      </p:sp>
    </p:spTree>
    <p:extLst>
      <p:ext uri="{BB962C8B-B14F-4D97-AF65-F5344CB8AC3E}">
        <p14:creationId xmlns:p14="http://schemas.microsoft.com/office/powerpoint/2010/main" val="11738181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3" name="Titel 2"/>
          <p:cNvSpPr>
            <a:spLocks noGrp="1"/>
          </p:cNvSpPr>
          <p:nvPr>
            <p:ph type="title"/>
          </p:nvPr>
        </p:nvSpPr>
        <p:spPr>
          <a:xfrm>
            <a:off x="1782234" y="1174777"/>
            <a:ext cx="9977967" cy="1303247"/>
          </a:xfrm>
        </p:spPr>
        <p:txBody>
          <a:bodyPr lIns="36000"/>
          <a:lstStyle>
            <a:lvl1pPr>
              <a:lnSpc>
                <a:spcPts val="4533"/>
              </a:lnSpc>
              <a:defRPr sz="4000" b="0">
                <a:solidFill>
                  <a:schemeClr val="tx1"/>
                </a:solidFill>
              </a:defRPr>
            </a:lvl1pPr>
          </a:lstStyle>
          <a:p>
            <a:r>
              <a:rPr lang="nl-NL"/>
              <a:t>Klik om de stijl te bewerken</a:t>
            </a:r>
          </a:p>
        </p:txBody>
      </p:sp>
      <p:sp>
        <p:nvSpPr>
          <p:cNvPr id="6" name="Tijdelijke aanduiding voor tekst 10"/>
          <p:cNvSpPr>
            <a:spLocks noGrp="1"/>
          </p:cNvSpPr>
          <p:nvPr>
            <p:ph type="body" sz="quarter" idx="11"/>
          </p:nvPr>
        </p:nvSpPr>
        <p:spPr>
          <a:xfrm>
            <a:off x="8936587" y="2932577"/>
            <a:ext cx="2823613" cy="3494683"/>
          </a:xfrm>
        </p:spPr>
        <p:txBody>
          <a:bodyPr lIns="54000" tIns="36000"/>
          <a:lstStyle>
            <a:lvl1pPr marL="0" indent="0">
              <a:lnSpc>
                <a:spcPts val="1867"/>
              </a:lnSpc>
              <a:spcBef>
                <a:spcPts val="0"/>
              </a:spcBef>
              <a:buNone/>
              <a:defRPr sz="1600" b="0">
                <a:solidFill>
                  <a:schemeClr val="tx1"/>
                </a:solidFill>
              </a:defRPr>
            </a:lvl1pPr>
            <a:lvl2pPr marL="0" indent="0">
              <a:lnSpc>
                <a:spcPts val="1867"/>
              </a:lnSpc>
              <a:spcBef>
                <a:spcPts val="0"/>
              </a:spcBef>
              <a:buNone/>
              <a:defRPr sz="1600">
                <a:solidFill>
                  <a:schemeClr val="tx1"/>
                </a:solidFill>
              </a:defRPr>
            </a:lvl2pPr>
            <a:lvl3pPr marL="478355" indent="0">
              <a:lnSpc>
                <a:spcPts val="1867"/>
              </a:lnSpc>
              <a:spcBef>
                <a:spcPts val="0"/>
              </a:spcBef>
              <a:buNone/>
              <a:defRPr sz="1600">
                <a:solidFill>
                  <a:schemeClr val="tx1"/>
                </a:solidFill>
              </a:defRPr>
            </a:lvl3pPr>
            <a:lvl4pPr marL="1193770" indent="-713300">
              <a:lnSpc>
                <a:spcPts val="1867"/>
              </a:lnSpc>
              <a:spcBef>
                <a:spcPts val="0"/>
              </a:spcBef>
              <a:buNone/>
              <a:defRPr sz="1600">
                <a:solidFill>
                  <a:schemeClr val="tx1"/>
                </a:solidFill>
              </a:defRPr>
            </a:lvl4pPr>
            <a:lvl5pPr marL="1913419" indent="-1432948">
              <a:lnSpc>
                <a:spcPts val="1867"/>
              </a:lnSpc>
              <a:spcBef>
                <a:spcPts val="0"/>
              </a:spcBef>
              <a:buNone/>
              <a:defRPr sz="1600">
                <a:solidFill>
                  <a:schemeClr val="tx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tekst 6"/>
          <p:cNvSpPr>
            <a:spLocks noGrp="1"/>
          </p:cNvSpPr>
          <p:nvPr>
            <p:ph type="body" sz="quarter" idx="12" hasCustomPrompt="1"/>
          </p:nvPr>
        </p:nvSpPr>
        <p:spPr>
          <a:xfrm>
            <a:off x="1782234" y="2793499"/>
            <a:ext cx="7001933" cy="3650693"/>
          </a:xfrm>
        </p:spPr>
        <p:txBody>
          <a:bodyPr/>
          <a:lstStyle>
            <a:lvl1pPr marL="0" indent="0">
              <a:lnSpc>
                <a:spcPts val="3333"/>
              </a:lnSpc>
              <a:buNone/>
              <a:defRPr sz="2667" b="1">
                <a:solidFill>
                  <a:schemeClr val="tx1"/>
                </a:solidFill>
              </a:defRPr>
            </a:lvl1pPr>
            <a:lvl2pPr marL="0" indent="0">
              <a:lnSpc>
                <a:spcPts val="4133"/>
              </a:lnSpc>
              <a:spcBef>
                <a:spcPts val="0"/>
              </a:spcBef>
              <a:buNone/>
              <a:defRPr sz="2667">
                <a:solidFill>
                  <a:schemeClr val="tx1"/>
                </a:solidFill>
              </a:defRPr>
            </a:lvl2pPr>
            <a:lvl3pPr>
              <a:defRPr sz="2667">
                <a:solidFill>
                  <a:schemeClr val="tx1"/>
                </a:solidFill>
              </a:defRPr>
            </a:lvl3pPr>
            <a:lvl4pPr>
              <a:defRPr sz="2667">
                <a:solidFill>
                  <a:schemeClr val="tx1"/>
                </a:solidFill>
              </a:defRPr>
            </a:lvl4pPr>
            <a:lvl5pPr>
              <a:defRPr sz="2667">
                <a:solidFill>
                  <a:schemeClr val="tx1"/>
                </a:solidFill>
              </a:defRPr>
            </a:lvl5pPr>
          </a:lstStyle>
          <a:p>
            <a:pPr lvl="0"/>
            <a:r>
              <a:rPr lang="nl-NL"/>
              <a:t>Klik om </a:t>
            </a:r>
            <a:br>
              <a:rPr lang="nl-NL"/>
            </a:br>
            <a:r>
              <a:rPr lang="nl-NL"/>
              <a:t>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153623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
    <p:spTree>
      <p:nvGrpSpPr>
        <p:cNvPr id="1" name=""/>
        <p:cNvGrpSpPr/>
        <p:nvPr/>
      </p:nvGrpSpPr>
      <p:grpSpPr>
        <a:xfrm>
          <a:off x="0" y="0"/>
          <a:ext cx="0" cy="0"/>
          <a:chOff x="0" y="0"/>
          <a:chExt cx="0" cy="0"/>
        </a:xfrm>
      </p:grpSpPr>
      <p:sp>
        <p:nvSpPr>
          <p:cNvPr id="9" name="Tijdelijke aanduiding voor afbeelding 8"/>
          <p:cNvSpPr>
            <a:spLocks noGrp="1" noChangeAspect="1"/>
          </p:cNvSpPr>
          <p:nvPr>
            <p:ph type="pic" sz="quarter" idx="10"/>
          </p:nvPr>
        </p:nvSpPr>
        <p:spPr>
          <a:xfrm>
            <a:off x="6129143" y="1200151"/>
            <a:ext cx="2774400" cy="2921739"/>
          </a:xfrm>
        </p:spPr>
        <p:txBody>
          <a:bodyPr lIns="108000" tIns="72000"/>
          <a:lstStyle>
            <a:lvl1pPr marL="0" indent="0">
              <a:buNone/>
              <a:defRPr sz="1600"/>
            </a:lvl1pPr>
          </a:lstStyle>
          <a:p>
            <a:r>
              <a:rPr lang="nl-NL"/>
              <a:t>Klik op het pictogram als u een afbeelding wilt toevoegen</a:t>
            </a:r>
          </a:p>
        </p:txBody>
      </p:sp>
      <p:sp>
        <p:nvSpPr>
          <p:cNvPr id="11" name="Tijdelijke aanduiding voor tekst 10"/>
          <p:cNvSpPr>
            <a:spLocks noGrp="1"/>
          </p:cNvSpPr>
          <p:nvPr>
            <p:ph type="body" sz="quarter" idx="11"/>
          </p:nvPr>
        </p:nvSpPr>
        <p:spPr>
          <a:xfrm>
            <a:off x="6092013" y="4172949"/>
            <a:ext cx="2810687" cy="1874369"/>
          </a:xfrm>
        </p:spPr>
        <p:txBody>
          <a:bodyPr lIns="36000" tIns="0" rIns="0"/>
          <a:lstStyle>
            <a:lvl1pPr marL="0" indent="0">
              <a:lnSpc>
                <a:spcPts val="1867"/>
              </a:lnSpc>
              <a:spcBef>
                <a:spcPts val="0"/>
              </a:spcBef>
              <a:buNone/>
              <a:defRPr sz="1467" b="1">
                <a:solidFill>
                  <a:schemeClr val="tx1"/>
                </a:solidFill>
              </a:defRPr>
            </a:lvl1pPr>
            <a:lvl2pPr marL="0" indent="0">
              <a:lnSpc>
                <a:spcPts val="1867"/>
              </a:lnSpc>
              <a:spcBef>
                <a:spcPts val="0"/>
              </a:spcBef>
              <a:buNone/>
              <a:defRPr sz="1467">
                <a:solidFill>
                  <a:schemeClr val="tx1"/>
                </a:solidFill>
              </a:defRPr>
            </a:lvl2pPr>
            <a:lvl3pPr marL="478355" indent="0">
              <a:lnSpc>
                <a:spcPts val="1867"/>
              </a:lnSpc>
              <a:spcBef>
                <a:spcPts val="0"/>
              </a:spcBef>
              <a:buNone/>
              <a:defRPr sz="1467">
                <a:solidFill>
                  <a:schemeClr val="tx1"/>
                </a:solidFill>
              </a:defRPr>
            </a:lvl3pPr>
            <a:lvl4pPr marL="956709" indent="0">
              <a:lnSpc>
                <a:spcPts val="1867"/>
              </a:lnSpc>
              <a:spcBef>
                <a:spcPts val="0"/>
              </a:spcBef>
              <a:buNone/>
              <a:defRPr sz="1467">
                <a:solidFill>
                  <a:schemeClr val="tx1"/>
                </a:solidFill>
              </a:defRPr>
            </a:lvl4pPr>
            <a:lvl5pPr marL="1435064" indent="0">
              <a:lnSpc>
                <a:spcPts val="1867"/>
              </a:lnSpc>
              <a:spcBef>
                <a:spcPts val="0"/>
              </a:spcBef>
              <a:buNone/>
              <a:defRPr sz="1467">
                <a:solidFill>
                  <a:schemeClr val="tx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335054" y="1111561"/>
            <a:ext cx="5646647" cy="1303247"/>
          </a:xfrm>
        </p:spPr>
        <p:txBody>
          <a:bodyPr/>
          <a:lstStyle/>
          <a:p>
            <a:r>
              <a:rPr lang="nl-NL"/>
              <a:t>Klik om de stijl te bewerken</a:t>
            </a:r>
          </a:p>
        </p:txBody>
      </p:sp>
      <p:sp>
        <p:nvSpPr>
          <p:cNvPr id="10" name="Tijdelijke aanduiding voor inhoud 2"/>
          <p:cNvSpPr>
            <a:spLocks noGrp="1"/>
          </p:cNvSpPr>
          <p:nvPr>
            <p:ph idx="1"/>
          </p:nvPr>
        </p:nvSpPr>
        <p:spPr>
          <a:xfrm>
            <a:off x="335054" y="2459567"/>
            <a:ext cx="5646647" cy="359010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afbeelding 8"/>
          <p:cNvSpPr>
            <a:spLocks noGrp="1" noChangeAspect="1"/>
          </p:cNvSpPr>
          <p:nvPr>
            <p:ph type="pic" sz="quarter" idx="12"/>
          </p:nvPr>
        </p:nvSpPr>
        <p:spPr>
          <a:xfrm>
            <a:off x="8984667" y="1200151"/>
            <a:ext cx="2774400" cy="2921739"/>
          </a:xfrm>
        </p:spPr>
        <p:txBody>
          <a:bodyPr lIns="108000" tIns="72000"/>
          <a:lstStyle>
            <a:lvl1pPr marL="0" indent="0">
              <a:buNone/>
              <a:defRPr sz="1600"/>
            </a:lvl1pPr>
          </a:lstStyle>
          <a:p>
            <a:r>
              <a:rPr lang="nl-NL"/>
              <a:t>Klik op het pictogram als u een afbeelding wilt toevoegen</a:t>
            </a:r>
          </a:p>
        </p:txBody>
      </p:sp>
      <p:sp>
        <p:nvSpPr>
          <p:cNvPr id="13" name="Tijdelijke aanduiding voor tekst 10"/>
          <p:cNvSpPr>
            <a:spLocks noGrp="1"/>
          </p:cNvSpPr>
          <p:nvPr>
            <p:ph type="body" sz="quarter" idx="13"/>
          </p:nvPr>
        </p:nvSpPr>
        <p:spPr>
          <a:xfrm>
            <a:off x="8949514" y="4172949"/>
            <a:ext cx="2810687" cy="1874369"/>
          </a:xfrm>
        </p:spPr>
        <p:txBody>
          <a:bodyPr lIns="36000" tIns="0" rIns="0"/>
          <a:lstStyle>
            <a:lvl1pPr marL="0" indent="0">
              <a:lnSpc>
                <a:spcPts val="1867"/>
              </a:lnSpc>
              <a:spcBef>
                <a:spcPts val="0"/>
              </a:spcBef>
              <a:buNone/>
              <a:defRPr sz="1467" b="1">
                <a:solidFill>
                  <a:schemeClr val="tx1"/>
                </a:solidFill>
              </a:defRPr>
            </a:lvl1pPr>
            <a:lvl2pPr marL="0" indent="0">
              <a:lnSpc>
                <a:spcPts val="1867"/>
              </a:lnSpc>
              <a:spcBef>
                <a:spcPts val="0"/>
              </a:spcBef>
              <a:buNone/>
              <a:defRPr sz="1467">
                <a:solidFill>
                  <a:schemeClr val="tx1"/>
                </a:solidFill>
              </a:defRPr>
            </a:lvl2pPr>
            <a:lvl3pPr marL="478355" indent="0">
              <a:lnSpc>
                <a:spcPts val="1867"/>
              </a:lnSpc>
              <a:spcBef>
                <a:spcPts val="0"/>
              </a:spcBef>
              <a:buNone/>
              <a:defRPr sz="1467">
                <a:solidFill>
                  <a:schemeClr val="tx1"/>
                </a:solidFill>
              </a:defRPr>
            </a:lvl3pPr>
            <a:lvl4pPr marL="956709" indent="0">
              <a:lnSpc>
                <a:spcPts val="1867"/>
              </a:lnSpc>
              <a:spcBef>
                <a:spcPts val="0"/>
              </a:spcBef>
              <a:buNone/>
              <a:defRPr sz="1467">
                <a:solidFill>
                  <a:schemeClr val="tx1"/>
                </a:solidFill>
              </a:defRPr>
            </a:lvl4pPr>
            <a:lvl5pPr marL="1435064" indent="0">
              <a:lnSpc>
                <a:spcPts val="1867"/>
              </a:lnSpc>
              <a:spcBef>
                <a:spcPts val="0"/>
              </a:spcBef>
              <a:buNone/>
              <a:defRPr sz="1467">
                <a:solidFill>
                  <a:schemeClr val="tx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32451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
    <p:spTree>
      <p:nvGrpSpPr>
        <p:cNvPr id="1" name=""/>
        <p:cNvGrpSpPr/>
        <p:nvPr/>
      </p:nvGrpSpPr>
      <p:grpSpPr>
        <a:xfrm>
          <a:off x="0" y="0"/>
          <a:ext cx="0" cy="0"/>
          <a:chOff x="0" y="0"/>
          <a:chExt cx="0" cy="0"/>
        </a:xfrm>
      </p:grpSpPr>
      <p:sp>
        <p:nvSpPr>
          <p:cNvPr id="9" name="Tijdelijke aanduiding voor afbeelding 8"/>
          <p:cNvSpPr>
            <a:spLocks noGrp="1" noChangeAspect="1"/>
          </p:cNvSpPr>
          <p:nvPr>
            <p:ph type="pic" sz="quarter" idx="10"/>
          </p:nvPr>
        </p:nvSpPr>
        <p:spPr>
          <a:xfrm>
            <a:off x="387351" y="1201740"/>
            <a:ext cx="5645149" cy="3924827"/>
          </a:xfrm>
        </p:spPr>
        <p:txBody>
          <a:bodyPr lIns="108000" tIns="72000"/>
          <a:lstStyle>
            <a:lvl1pPr marL="0" indent="0">
              <a:buNone/>
              <a:defRPr sz="1600"/>
            </a:lvl1pPr>
          </a:lstStyle>
          <a:p>
            <a:r>
              <a:rPr lang="nl-NL"/>
              <a:t>Klik op het pictogram als u een afbeelding wilt toevoegen</a:t>
            </a:r>
          </a:p>
        </p:txBody>
      </p:sp>
      <p:sp>
        <p:nvSpPr>
          <p:cNvPr id="8" name="Tijdelijke aanduiding voor inhoud 2"/>
          <p:cNvSpPr>
            <a:spLocks noGrp="1"/>
          </p:cNvSpPr>
          <p:nvPr>
            <p:ph idx="1"/>
          </p:nvPr>
        </p:nvSpPr>
        <p:spPr>
          <a:xfrm>
            <a:off x="6079520" y="2053168"/>
            <a:ext cx="5680680" cy="399414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tekst 10"/>
          <p:cNvSpPr>
            <a:spLocks noGrp="1"/>
          </p:cNvSpPr>
          <p:nvPr>
            <p:ph type="body" sz="quarter" idx="11"/>
          </p:nvPr>
        </p:nvSpPr>
        <p:spPr>
          <a:xfrm>
            <a:off x="387351" y="5172015"/>
            <a:ext cx="5636683" cy="875303"/>
          </a:xfrm>
        </p:spPr>
        <p:txBody>
          <a:bodyPr lIns="0" tIns="0" rIns="0"/>
          <a:lstStyle>
            <a:lvl1pPr marL="0" indent="0">
              <a:lnSpc>
                <a:spcPts val="1867"/>
              </a:lnSpc>
              <a:spcBef>
                <a:spcPts val="0"/>
              </a:spcBef>
              <a:buNone/>
              <a:defRPr sz="1467" b="1">
                <a:solidFill>
                  <a:schemeClr val="tx1"/>
                </a:solidFill>
              </a:defRPr>
            </a:lvl1pPr>
            <a:lvl2pPr marL="0" indent="0">
              <a:lnSpc>
                <a:spcPts val="1867"/>
              </a:lnSpc>
              <a:spcBef>
                <a:spcPts val="0"/>
              </a:spcBef>
              <a:buNone/>
              <a:defRPr sz="1467">
                <a:solidFill>
                  <a:schemeClr val="tx1"/>
                </a:solidFill>
              </a:defRPr>
            </a:lvl2pPr>
            <a:lvl3pPr marL="478355" indent="0">
              <a:lnSpc>
                <a:spcPts val="1867"/>
              </a:lnSpc>
              <a:spcBef>
                <a:spcPts val="0"/>
              </a:spcBef>
              <a:buNone/>
              <a:defRPr sz="1467">
                <a:solidFill>
                  <a:schemeClr val="tx1"/>
                </a:solidFill>
              </a:defRPr>
            </a:lvl3pPr>
            <a:lvl4pPr marL="956709" indent="0">
              <a:lnSpc>
                <a:spcPts val="1867"/>
              </a:lnSpc>
              <a:spcBef>
                <a:spcPts val="0"/>
              </a:spcBef>
              <a:buNone/>
              <a:defRPr sz="1600">
                <a:solidFill>
                  <a:srgbClr val="FF0000"/>
                </a:solidFill>
              </a:defRPr>
            </a:lvl4pPr>
            <a:lvl5pPr marL="1435064" indent="0">
              <a:lnSpc>
                <a:spcPts val="1867"/>
              </a:lnSpc>
              <a:spcBef>
                <a:spcPts val="0"/>
              </a:spcBef>
              <a:buNone/>
              <a:defRPr sz="1600">
                <a:solidFill>
                  <a:srgbClr val="FF0000"/>
                </a:solidFill>
              </a:defRPr>
            </a:lvl5pPr>
          </a:lstStyle>
          <a:p>
            <a:pPr lvl="0"/>
            <a:r>
              <a:rPr lang="nl-NL"/>
              <a:t>Tekststijl van het model bewerken</a:t>
            </a:r>
          </a:p>
          <a:p>
            <a:pPr lvl="1"/>
            <a:r>
              <a:rPr lang="nl-NL"/>
              <a:t>Tweede niveau</a:t>
            </a:r>
          </a:p>
          <a:p>
            <a:pPr lvl="2"/>
            <a:r>
              <a:rPr lang="nl-NL"/>
              <a:t>Derde niveau</a:t>
            </a:r>
          </a:p>
        </p:txBody>
      </p:sp>
      <p:sp>
        <p:nvSpPr>
          <p:cNvPr id="3" name="Titel 2"/>
          <p:cNvSpPr>
            <a:spLocks noGrp="1"/>
          </p:cNvSpPr>
          <p:nvPr>
            <p:ph type="title"/>
          </p:nvPr>
        </p:nvSpPr>
        <p:spPr>
          <a:xfrm>
            <a:off x="6117168" y="1111561"/>
            <a:ext cx="5643032" cy="924673"/>
          </a:xfrm>
        </p:spPr>
        <p:txBody>
          <a:bodyPr/>
          <a:lstStyle/>
          <a:p>
            <a:r>
              <a:rPr lang="nl-NL"/>
              <a:t>Klik om de stijl te bewerken</a:t>
            </a:r>
          </a:p>
        </p:txBody>
      </p:sp>
    </p:spTree>
    <p:extLst>
      <p:ext uri="{BB962C8B-B14F-4D97-AF65-F5344CB8AC3E}">
        <p14:creationId xmlns:p14="http://schemas.microsoft.com/office/powerpoint/2010/main" val="3397027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
    <p:spTree>
      <p:nvGrpSpPr>
        <p:cNvPr id="1" name=""/>
        <p:cNvGrpSpPr/>
        <p:nvPr/>
      </p:nvGrpSpPr>
      <p:grpSpPr>
        <a:xfrm>
          <a:off x="0" y="0"/>
          <a:ext cx="0" cy="0"/>
          <a:chOff x="0" y="0"/>
          <a:chExt cx="0" cy="0"/>
        </a:xfrm>
      </p:grpSpPr>
      <p:sp>
        <p:nvSpPr>
          <p:cNvPr id="3" name="Titel 2"/>
          <p:cNvSpPr>
            <a:spLocks noGrp="1"/>
          </p:cNvSpPr>
          <p:nvPr>
            <p:ph type="title"/>
          </p:nvPr>
        </p:nvSpPr>
        <p:spPr>
          <a:xfrm>
            <a:off x="335053" y="1111561"/>
            <a:ext cx="11425147" cy="571191"/>
          </a:xfrm>
        </p:spPr>
        <p:txBody>
          <a:bodyPr/>
          <a:lstStyle/>
          <a:p>
            <a:r>
              <a:rPr lang="nl-NL"/>
              <a:t>Klik om de stijl te bewerken</a:t>
            </a:r>
          </a:p>
        </p:txBody>
      </p:sp>
    </p:spTree>
    <p:extLst>
      <p:ext uri="{BB962C8B-B14F-4D97-AF65-F5344CB8AC3E}">
        <p14:creationId xmlns:p14="http://schemas.microsoft.com/office/powerpoint/2010/main" val="238358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
    <p:spTree>
      <p:nvGrpSpPr>
        <p:cNvPr id="1" name=""/>
        <p:cNvGrpSpPr/>
        <p:nvPr/>
      </p:nvGrpSpPr>
      <p:grpSpPr>
        <a:xfrm>
          <a:off x="0" y="0"/>
          <a:ext cx="0" cy="0"/>
          <a:chOff x="0" y="0"/>
          <a:chExt cx="0" cy="0"/>
        </a:xfrm>
      </p:grpSpPr>
      <p:sp>
        <p:nvSpPr>
          <p:cNvPr id="3" name="Titel 2"/>
          <p:cNvSpPr>
            <a:spLocks noGrp="1"/>
          </p:cNvSpPr>
          <p:nvPr>
            <p:ph type="title"/>
          </p:nvPr>
        </p:nvSpPr>
        <p:spPr>
          <a:xfrm>
            <a:off x="1782234" y="1174777"/>
            <a:ext cx="9977967" cy="1303247"/>
          </a:xfrm>
        </p:spPr>
        <p:txBody>
          <a:bodyPr lIns="36000"/>
          <a:lstStyle>
            <a:lvl1pPr>
              <a:lnSpc>
                <a:spcPts val="4533"/>
              </a:lnSpc>
              <a:defRPr sz="4000" b="0">
                <a:solidFill>
                  <a:schemeClr val="tx1"/>
                </a:solidFill>
              </a:defRPr>
            </a:lvl1pPr>
          </a:lstStyle>
          <a:p>
            <a:r>
              <a:rPr lang="nl-NL"/>
              <a:t>Klik om de stijl te bewerken</a:t>
            </a:r>
          </a:p>
        </p:txBody>
      </p:sp>
      <p:sp>
        <p:nvSpPr>
          <p:cNvPr id="6" name="Tijdelijke aanduiding voor tekst 10"/>
          <p:cNvSpPr>
            <a:spLocks noGrp="1"/>
          </p:cNvSpPr>
          <p:nvPr>
            <p:ph type="body" sz="quarter" idx="11"/>
          </p:nvPr>
        </p:nvSpPr>
        <p:spPr>
          <a:xfrm>
            <a:off x="8936587" y="2932577"/>
            <a:ext cx="2823613" cy="3494683"/>
          </a:xfrm>
        </p:spPr>
        <p:txBody>
          <a:bodyPr lIns="54000" tIns="36000"/>
          <a:lstStyle>
            <a:lvl1pPr marL="0" indent="0">
              <a:lnSpc>
                <a:spcPts val="1867"/>
              </a:lnSpc>
              <a:spcBef>
                <a:spcPts val="0"/>
              </a:spcBef>
              <a:buNone/>
              <a:defRPr sz="1600" b="0">
                <a:solidFill>
                  <a:schemeClr val="tx1"/>
                </a:solidFill>
              </a:defRPr>
            </a:lvl1pPr>
            <a:lvl2pPr marL="0" indent="0">
              <a:lnSpc>
                <a:spcPts val="1867"/>
              </a:lnSpc>
              <a:spcBef>
                <a:spcPts val="0"/>
              </a:spcBef>
              <a:buNone/>
              <a:defRPr sz="1600">
                <a:solidFill>
                  <a:schemeClr val="tx1"/>
                </a:solidFill>
              </a:defRPr>
            </a:lvl2pPr>
            <a:lvl3pPr marL="478355" indent="0">
              <a:lnSpc>
                <a:spcPts val="1867"/>
              </a:lnSpc>
              <a:spcBef>
                <a:spcPts val="0"/>
              </a:spcBef>
              <a:buNone/>
              <a:defRPr sz="1600">
                <a:solidFill>
                  <a:schemeClr val="tx1"/>
                </a:solidFill>
              </a:defRPr>
            </a:lvl3pPr>
            <a:lvl4pPr marL="1193770" indent="-713300">
              <a:lnSpc>
                <a:spcPts val="1867"/>
              </a:lnSpc>
              <a:spcBef>
                <a:spcPts val="0"/>
              </a:spcBef>
              <a:buNone/>
              <a:defRPr sz="1600">
                <a:solidFill>
                  <a:schemeClr val="tx1"/>
                </a:solidFill>
              </a:defRPr>
            </a:lvl4pPr>
            <a:lvl5pPr marL="1913419" indent="-1432948">
              <a:lnSpc>
                <a:spcPts val="1867"/>
              </a:lnSpc>
              <a:spcBef>
                <a:spcPts val="0"/>
              </a:spcBef>
              <a:buNone/>
              <a:defRPr sz="1600">
                <a:solidFill>
                  <a:schemeClr val="tx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tekst 6"/>
          <p:cNvSpPr>
            <a:spLocks noGrp="1"/>
          </p:cNvSpPr>
          <p:nvPr>
            <p:ph type="body" sz="quarter" idx="12" hasCustomPrompt="1"/>
          </p:nvPr>
        </p:nvSpPr>
        <p:spPr>
          <a:xfrm>
            <a:off x="1782234" y="2793499"/>
            <a:ext cx="7001933" cy="3650693"/>
          </a:xfrm>
        </p:spPr>
        <p:txBody>
          <a:bodyPr/>
          <a:lstStyle>
            <a:lvl1pPr marL="0" indent="0">
              <a:lnSpc>
                <a:spcPts val="3333"/>
              </a:lnSpc>
              <a:buNone/>
              <a:defRPr sz="2667" b="1">
                <a:solidFill>
                  <a:schemeClr val="tx1"/>
                </a:solidFill>
              </a:defRPr>
            </a:lvl1pPr>
            <a:lvl2pPr marL="0" indent="0">
              <a:lnSpc>
                <a:spcPts val="4133"/>
              </a:lnSpc>
              <a:spcBef>
                <a:spcPts val="0"/>
              </a:spcBef>
              <a:buNone/>
              <a:defRPr sz="2667">
                <a:solidFill>
                  <a:schemeClr val="tx1"/>
                </a:solidFill>
              </a:defRPr>
            </a:lvl2pPr>
            <a:lvl3pPr>
              <a:defRPr sz="2667">
                <a:solidFill>
                  <a:schemeClr val="tx1"/>
                </a:solidFill>
              </a:defRPr>
            </a:lvl3pPr>
            <a:lvl4pPr>
              <a:defRPr sz="2667">
                <a:solidFill>
                  <a:schemeClr val="tx1"/>
                </a:solidFill>
              </a:defRPr>
            </a:lvl4pPr>
            <a:lvl5pPr>
              <a:defRPr sz="2667">
                <a:solidFill>
                  <a:schemeClr val="tx1"/>
                </a:solidFill>
              </a:defRPr>
            </a:lvl5pPr>
          </a:lstStyle>
          <a:p>
            <a:pPr lvl="0"/>
            <a:r>
              <a:rPr lang="nl-NL"/>
              <a:t>Klik om </a:t>
            </a:r>
            <a:br>
              <a:rPr lang="nl-NL"/>
            </a:br>
            <a:r>
              <a:rPr lang="nl-NL"/>
              <a:t>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765301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0E6FEA4-0C2A-4F11-86B0-C5F8EB7190E6}" type="datetimeFigureOut">
              <a:rPr lang="nl-NL" smtClean="0"/>
              <a:t>22-2-2021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49AA73F-67DF-4BC3-9581-92C9F2BDE5C9}" type="slidenum">
              <a:rPr lang="nl-NL" smtClean="0"/>
              <a:t>‹nr.›</a:t>
            </a:fld>
            <a:endParaRPr lang="nl-NL"/>
          </a:p>
        </p:txBody>
      </p:sp>
    </p:spTree>
    <p:extLst>
      <p:ext uri="{BB962C8B-B14F-4D97-AF65-F5344CB8AC3E}">
        <p14:creationId xmlns:p14="http://schemas.microsoft.com/office/powerpoint/2010/main" val="268731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emf"/><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1.emf"/><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1.emf"/><Relationship Id="rId4" Type="http://schemas.openxmlformats.org/officeDocument/2006/relationships/slideLayout" Target="../slideLayouts/slideLayout2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1.emf"/><Relationship Id="rId4" Type="http://schemas.openxmlformats.org/officeDocument/2006/relationships/slideLayout" Target="../slideLayouts/slideLayout3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image" Target="../media/image1.emf"/><Relationship Id="rId4" Type="http://schemas.openxmlformats.org/officeDocument/2006/relationships/slideLayout" Target="../slideLayouts/slideLayout45.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ep 7"/>
          <p:cNvGrpSpPr/>
          <p:nvPr/>
        </p:nvGrpSpPr>
        <p:grpSpPr>
          <a:xfrm>
            <a:off x="0" y="1"/>
            <a:ext cx="12192000" cy="826815"/>
            <a:chOff x="0" y="0"/>
            <a:chExt cx="9144000" cy="620111"/>
          </a:xfrm>
        </p:grpSpPr>
        <p:sp>
          <p:nvSpPr>
            <p:cNvPr id="6" name="Rechthoek 5"/>
            <p:cNvSpPr/>
            <p:nvPr userDrawn="1"/>
          </p:nvSpPr>
          <p:spPr>
            <a:xfrm>
              <a:off x="0" y="0"/>
              <a:ext cx="9144000" cy="6201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solidFill>
                  <a:prstClr val="white"/>
                </a:solidFill>
              </a:endParaRPr>
            </a:p>
          </p:txBody>
        </p:sp>
        <p:pic>
          <p:nvPicPr>
            <p:cNvPr id="7" name="Picture 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911225" y="137457"/>
              <a:ext cx="1454150" cy="35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jdelijke aanduiding voor titel 1"/>
          <p:cNvSpPr>
            <a:spLocks noGrp="1"/>
          </p:cNvSpPr>
          <p:nvPr>
            <p:ph type="title"/>
          </p:nvPr>
        </p:nvSpPr>
        <p:spPr>
          <a:xfrm>
            <a:off x="335053" y="1111561"/>
            <a:ext cx="11425147" cy="924673"/>
          </a:xfrm>
          <a:prstGeom prst="rect">
            <a:avLst/>
          </a:prstGeom>
        </p:spPr>
        <p:txBody>
          <a:bodyPr vert="horz" lIns="36000" tIns="18000" rIns="91440" bIns="45720" rtlCol="0" anchor="t" anchorCtr="0">
            <a:noAutofit/>
          </a:bodyPr>
          <a:lstStyle/>
          <a:p>
            <a:r>
              <a:rPr lang="en-US"/>
              <a:t>Titelstijl van model bewerken</a:t>
            </a:r>
            <a:endParaRPr lang="nl-NL"/>
          </a:p>
        </p:txBody>
      </p:sp>
      <p:sp>
        <p:nvSpPr>
          <p:cNvPr id="3" name="Tijdelijke aanduiding voor tekst 2"/>
          <p:cNvSpPr>
            <a:spLocks noGrp="1"/>
          </p:cNvSpPr>
          <p:nvPr>
            <p:ph type="body" idx="1"/>
          </p:nvPr>
        </p:nvSpPr>
        <p:spPr>
          <a:xfrm>
            <a:off x="335053" y="2459567"/>
            <a:ext cx="11425147" cy="3590103"/>
          </a:xfrm>
          <a:prstGeom prst="rect">
            <a:avLst/>
          </a:prstGeom>
        </p:spPr>
        <p:txBody>
          <a:bodyPr vert="horz" lIns="54000" tIns="45720" rIns="91440" bIns="45720" rtlCol="0">
            <a:noAutofit/>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Tree>
    <p:extLst>
      <p:ext uri="{BB962C8B-B14F-4D97-AF65-F5344CB8AC3E}">
        <p14:creationId xmlns:p14="http://schemas.microsoft.com/office/powerpoint/2010/main" val="594570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609585" rtl="0" eaLnBrk="1" latinLnBrk="0" hangingPunct="1">
        <a:lnSpc>
          <a:spcPts val="3200"/>
        </a:lnSpc>
        <a:spcBef>
          <a:spcPct val="0"/>
        </a:spcBef>
        <a:buNone/>
        <a:defRPr sz="2800" b="1" kern="1200">
          <a:solidFill>
            <a:schemeClr val="tx1"/>
          </a:solidFill>
          <a:latin typeface="+mj-lt"/>
          <a:ea typeface="+mj-ea"/>
          <a:cs typeface="+mj-cs"/>
        </a:defRPr>
      </a:lvl1pPr>
    </p:titleStyle>
    <p:bodyStyle>
      <a:lvl1pPr marL="359824" indent="-359824" algn="l" defTabSz="609585" rtl="0" eaLnBrk="1" latinLnBrk="0" hangingPunct="1">
        <a:lnSpc>
          <a:spcPts val="2933"/>
        </a:lnSpc>
        <a:spcBef>
          <a:spcPts val="1067"/>
        </a:spcBef>
        <a:buFont typeface="Arial" panose="020B0604020202020204" pitchFamily="34" charset="0"/>
        <a:buChar char="‒"/>
        <a:defRPr sz="2800" kern="1200">
          <a:solidFill>
            <a:schemeClr val="tx1"/>
          </a:solidFill>
          <a:latin typeface="+mn-lt"/>
          <a:ea typeface="+mn-ea"/>
          <a:cs typeface="+mn-cs"/>
        </a:defRPr>
      </a:lvl1pPr>
      <a:lvl2pPr marL="863978" indent="-383990" algn="l" defTabSz="609585" rtl="0" eaLnBrk="1" latinLnBrk="0" hangingPunct="1">
        <a:lnSpc>
          <a:spcPts val="2933"/>
        </a:lnSpc>
        <a:spcBef>
          <a:spcPts val="1067"/>
        </a:spcBef>
        <a:buFont typeface="Arial" panose="020B0604020202020204" pitchFamily="34" charset="0"/>
        <a:buChar char="‒"/>
        <a:defRPr sz="2800" kern="1200">
          <a:solidFill>
            <a:schemeClr val="tx1"/>
          </a:solidFill>
          <a:latin typeface="+mn-lt"/>
          <a:ea typeface="+mn-ea"/>
          <a:cs typeface="+mn-cs"/>
        </a:defRPr>
      </a:lvl2pPr>
      <a:lvl3pPr marL="1437181" indent="-476239" algn="l" defTabSz="609585" rtl="0" eaLnBrk="1" latinLnBrk="0" hangingPunct="1">
        <a:lnSpc>
          <a:spcPts val="2933"/>
        </a:lnSpc>
        <a:spcBef>
          <a:spcPts val="1067"/>
        </a:spcBef>
        <a:buFont typeface="Arial" panose="020B0604020202020204" pitchFamily="34" charset="0"/>
        <a:buChar char="‒"/>
        <a:defRPr sz="2800" kern="1200">
          <a:solidFill>
            <a:schemeClr val="tx1"/>
          </a:solidFill>
          <a:latin typeface="+mn-lt"/>
          <a:ea typeface="+mn-ea"/>
          <a:cs typeface="+mn-cs"/>
        </a:defRPr>
      </a:lvl3pPr>
      <a:lvl4pPr marL="1913419" indent="-357708" algn="l" defTabSz="609585" rtl="0" eaLnBrk="1" latinLnBrk="0" hangingPunct="1">
        <a:lnSpc>
          <a:spcPts val="2933"/>
        </a:lnSpc>
        <a:spcBef>
          <a:spcPts val="1067"/>
        </a:spcBef>
        <a:buFont typeface="Arial" panose="020B0604020202020204" pitchFamily="34" charset="0"/>
        <a:buChar char="‒"/>
        <a:defRPr sz="2800" kern="1200">
          <a:solidFill>
            <a:schemeClr val="tx1"/>
          </a:solidFill>
          <a:latin typeface="+mn-lt"/>
          <a:ea typeface="+mn-ea"/>
          <a:cs typeface="+mn-cs"/>
        </a:defRPr>
      </a:lvl4pPr>
      <a:lvl5pPr marL="2743131" indent="-304792" algn="l" defTabSz="609585" rtl="0" eaLnBrk="1" latinLnBrk="0" hangingPunct="1">
        <a:lnSpc>
          <a:spcPts val="2933"/>
        </a:lnSpc>
        <a:spcBef>
          <a:spcPts val="1067"/>
        </a:spcBef>
        <a:buFont typeface="Arial" panose="020B0604020202020204" pitchFamily="34" charset="0"/>
        <a:buChar char="‒"/>
        <a:defRPr sz="28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ep 7"/>
          <p:cNvGrpSpPr/>
          <p:nvPr/>
        </p:nvGrpSpPr>
        <p:grpSpPr>
          <a:xfrm>
            <a:off x="0" y="1"/>
            <a:ext cx="12192000" cy="826815"/>
            <a:chOff x="0" y="0"/>
            <a:chExt cx="9144000" cy="620111"/>
          </a:xfrm>
        </p:grpSpPr>
        <p:sp>
          <p:nvSpPr>
            <p:cNvPr id="6" name="Rechthoek 5"/>
            <p:cNvSpPr/>
            <p:nvPr userDrawn="1"/>
          </p:nvSpPr>
          <p:spPr>
            <a:xfrm>
              <a:off x="0" y="0"/>
              <a:ext cx="9144000" cy="6201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solidFill>
                  <a:prstClr val="white"/>
                </a:solidFill>
              </a:endParaRPr>
            </a:p>
          </p:txBody>
        </p:sp>
        <p:pic>
          <p:nvPicPr>
            <p:cNvPr id="7"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911225" y="137457"/>
              <a:ext cx="1454150" cy="35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jdelijke aanduiding voor titel 1"/>
          <p:cNvSpPr>
            <a:spLocks noGrp="1"/>
          </p:cNvSpPr>
          <p:nvPr>
            <p:ph type="title"/>
          </p:nvPr>
        </p:nvSpPr>
        <p:spPr>
          <a:xfrm>
            <a:off x="335053" y="1111561"/>
            <a:ext cx="11425147" cy="924673"/>
          </a:xfrm>
          <a:prstGeom prst="rect">
            <a:avLst/>
          </a:prstGeom>
        </p:spPr>
        <p:txBody>
          <a:bodyPr vert="horz" lIns="36000" tIns="18000" rIns="91440" bIns="45720" rtlCol="0" anchor="t" anchorCtr="0">
            <a:noAutofit/>
          </a:bodyPr>
          <a:lstStyle/>
          <a:p>
            <a:r>
              <a:rPr lang="en-US"/>
              <a:t>Titelstijl van model bewerken</a:t>
            </a:r>
            <a:endParaRPr lang="nl-NL"/>
          </a:p>
        </p:txBody>
      </p:sp>
      <p:sp>
        <p:nvSpPr>
          <p:cNvPr id="3" name="Tijdelijke aanduiding voor tekst 2"/>
          <p:cNvSpPr>
            <a:spLocks noGrp="1"/>
          </p:cNvSpPr>
          <p:nvPr>
            <p:ph type="body" idx="1"/>
          </p:nvPr>
        </p:nvSpPr>
        <p:spPr>
          <a:xfrm>
            <a:off x="335053" y="2459567"/>
            <a:ext cx="11425147" cy="3590103"/>
          </a:xfrm>
          <a:prstGeom prst="rect">
            <a:avLst/>
          </a:prstGeom>
        </p:spPr>
        <p:txBody>
          <a:bodyPr vert="horz" lIns="54000" tIns="45720" rIns="91440" bIns="45720" rtlCol="0">
            <a:noAutofit/>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Tree>
    <p:extLst>
      <p:ext uri="{BB962C8B-B14F-4D97-AF65-F5344CB8AC3E}">
        <p14:creationId xmlns:p14="http://schemas.microsoft.com/office/powerpoint/2010/main" val="328468755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txStyles>
    <p:titleStyle>
      <a:lvl1pPr algn="l" defTabSz="609585" rtl="0" eaLnBrk="1" latinLnBrk="0" hangingPunct="1">
        <a:lnSpc>
          <a:spcPts val="3200"/>
        </a:lnSpc>
        <a:spcBef>
          <a:spcPct val="0"/>
        </a:spcBef>
        <a:buNone/>
        <a:defRPr sz="2800" b="1" kern="1200">
          <a:solidFill>
            <a:schemeClr val="tx1"/>
          </a:solidFill>
          <a:latin typeface="+mj-lt"/>
          <a:ea typeface="+mj-ea"/>
          <a:cs typeface="+mj-cs"/>
        </a:defRPr>
      </a:lvl1pPr>
    </p:titleStyle>
    <p:bodyStyle>
      <a:lvl1pPr marL="359824" indent="-359824" algn="l" defTabSz="609585" rtl="0" eaLnBrk="1" latinLnBrk="0" hangingPunct="1">
        <a:lnSpc>
          <a:spcPts val="2933"/>
        </a:lnSpc>
        <a:spcBef>
          <a:spcPts val="1067"/>
        </a:spcBef>
        <a:buFont typeface="Arial" panose="020B0604020202020204" pitchFamily="34" charset="0"/>
        <a:buChar char="‒"/>
        <a:defRPr sz="2800" kern="1200">
          <a:solidFill>
            <a:schemeClr val="tx1"/>
          </a:solidFill>
          <a:latin typeface="+mn-lt"/>
          <a:ea typeface="+mn-ea"/>
          <a:cs typeface="+mn-cs"/>
        </a:defRPr>
      </a:lvl1pPr>
      <a:lvl2pPr marL="863978" indent="-383990" algn="l" defTabSz="609585" rtl="0" eaLnBrk="1" latinLnBrk="0" hangingPunct="1">
        <a:lnSpc>
          <a:spcPts val="2933"/>
        </a:lnSpc>
        <a:spcBef>
          <a:spcPts val="1067"/>
        </a:spcBef>
        <a:buFont typeface="Arial" panose="020B0604020202020204" pitchFamily="34" charset="0"/>
        <a:buChar char="‒"/>
        <a:defRPr sz="2800" kern="1200">
          <a:solidFill>
            <a:schemeClr val="tx1"/>
          </a:solidFill>
          <a:latin typeface="+mn-lt"/>
          <a:ea typeface="+mn-ea"/>
          <a:cs typeface="+mn-cs"/>
        </a:defRPr>
      </a:lvl2pPr>
      <a:lvl3pPr marL="1437181" indent="-476239" algn="l" defTabSz="609585" rtl="0" eaLnBrk="1" latinLnBrk="0" hangingPunct="1">
        <a:lnSpc>
          <a:spcPts val="2933"/>
        </a:lnSpc>
        <a:spcBef>
          <a:spcPts val="1067"/>
        </a:spcBef>
        <a:buFont typeface="Arial" panose="020B0604020202020204" pitchFamily="34" charset="0"/>
        <a:buChar char="‒"/>
        <a:defRPr sz="2800" kern="1200">
          <a:solidFill>
            <a:schemeClr val="tx1"/>
          </a:solidFill>
          <a:latin typeface="+mn-lt"/>
          <a:ea typeface="+mn-ea"/>
          <a:cs typeface="+mn-cs"/>
        </a:defRPr>
      </a:lvl3pPr>
      <a:lvl4pPr marL="1913419" indent="-357708" algn="l" defTabSz="609585" rtl="0" eaLnBrk="1" latinLnBrk="0" hangingPunct="1">
        <a:lnSpc>
          <a:spcPts val="2933"/>
        </a:lnSpc>
        <a:spcBef>
          <a:spcPts val="1067"/>
        </a:spcBef>
        <a:buFont typeface="Arial" panose="020B0604020202020204" pitchFamily="34" charset="0"/>
        <a:buChar char="‒"/>
        <a:defRPr sz="2800" kern="1200">
          <a:solidFill>
            <a:schemeClr val="tx1"/>
          </a:solidFill>
          <a:latin typeface="+mn-lt"/>
          <a:ea typeface="+mn-ea"/>
          <a:cs typeface="+mn-cs"/>
        </a:defRPr>
      </a:lvl4pPr>
      <a:lvl5pPr marL="2743131" indent="-304792" algn="l" defTabSz="609585" rtl="0" eaLnBrk="1" latinLnBrk="0" hangingPunct="1">
        <a:lnSpc>
          <a:spcPts val="2933"/>
        </a:lnSpc>
        <a:spcBef>
          <a:spcPts val="1067"/>
        </a:spcBef>
        <a:buFont typeface="Arial" panose="020B0604020202020204" pitchFamily="34" charset="0"/>
        <a:buChar char="‒"/>
        <a:defRPr sz="28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ep 7"/>
          <p:cNvGrpSpPr/>
          <p:nvPr/>
        </p:nvGrpSpPr>
        <p:grpSpPr>
          <a:xfrm>
            <a:off x="0" y="1"/>
            <a:ext cx="12192000" cy="826815"/>
            <a:chOff x="0" y="0"/>
            <a:chExt cx="9144000" cy="620111"/>
          </a:xfrm>
        </p:grpSpPr>
        <p:sp>
          <p:nvSpPr>
            <p:cNvPr id="6" name="Rechthoek 5"/>
            <p:cNvSpPr/>
            <p:nvPr userDrawn="1"/>
          </p:nvSpPr>
          <p:spPr>
            <a:xfrm>
              <a:off x="0" y="0"/>
              <a:ext cx="9144000" cy="6201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solidFill>
                  <a:prstClr val="white"/>
                </a:solidFill>
              </a:endParaRPr>
            </a:p>
          </p:txBody>
        </p:sp>
        <p:pic>
          <p:nvPicPr>
            <p:cNvPr id="7"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911225" y="137457"/>
              <a:ext cx="1454150" cy="35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jdelijke aanduiding voor titel 1"/>
          <p:cNvSpPr>
            <a:spLocks noGrp="1"/>
          </p:cNvSpPr>
          <p:nvPr>
            <p:ph type="title"/>
          </p:nvPr>
        </p:nvSpPr>
        <p:spPr>
          <a:xfrm>
            <a:off x="335053" y="1111561"/>
            <a:ext cx="11425147" cy="924673"/>
          </a:xfrm>
          <a:prstGeom prst="rect">
            <a:avLst/>
          </a:prstGeom>
        </p:spPr>
        <p:txBody>
          <a:bodyPr vert="horz" lIns="36000" tIns="18000" rIns="91440" bIns="45720" rtlCol="0" anchor="t" anchorCtr="0">
            <a:noAutofit/>
          </a:bodyPr>
          <a:lstStyle/>
          <a:p>
            <a:r>
              <a:rPr lang="en-US"/>
              <a:t>Titelstijl van model bewerken</a:t>
            </a:r>
            <a:endParaRPr lang="nl-NL"/>
          </a:p>
        </p:txBody>
      </p:sp>
      <p:sp>
        <p:nvSpPr>
          <p:cNvPr id="3" name="Tijdelijke aanduiding voor tekst 2"/>
          <p:cNvSpPr>
            <a:spLocks noGrp="1"/>
          </p:cNvSpPr>
          <p:nvPr>
            <p:ph type="body" idx="1"/>
          </p:nvPr>
        </p:nvSpPr>
        <p:spPr>
          <a:xfrm>
            <a:off x="335053" y="2459567"/>
            <a:ext cx="11425147" cy="3590103"/>
          </a:xfrm>
          <a:prstGeom prst="rect">
            <a:avLst/>
          </a:prstGeom>
        </p:spPr>
        <p:txBody>
          <a:bodyPr vert="horz" lIns="54000" tIns="45720" rIns="91440" bIns="45720" rtlCol="0">
            <a:noAutofit/>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Tree>
    <p:extLst>
      <p:ext uri="{BB962C8B-B14F-4D97-AF65-F5344CB8AC3E}">
        <p14:creationId xmlns:p14="http://schemas.microsoft.com/office/powerpoint/2010/main" val="104049704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txStyles>
    <p:titleStyle>
      <a:lvl1pPr algn="l" defTabSz="609585" rtl="0" eaLnBrk="1" latinLnBrk="0" hangingPunct="1">
        <a:lnSpc>
          <a:spcPts val="3200"/>
        </a:lnSpc>
        <a:spcBef>
          <a:spcPct val="0"/>
        </a:spcBef>
        <a:buNone/>
        <a:defRPr sz="2800" b="1" kern="1200">
          <a:solidFill>
            <a:schemeClr val="tx1"/>
          </a:solidFill>
          <a:latin typeface="+mj-lt"/>
          <a:ea typeface="+mj-ea"/>
          <a:cs typeface="+mj-cs"/>
        </a:defRPr>
      </a:lvl1pPr>
    </p:titleStyle>
    <p:bodyStyle>
      <a:lvl1pPr marL="359824" indent="-359824" algn="l" defTabSz="609585" rtl="0" eaLnBrk="1" latinLnBrk="0" hangingPunct="1">
        <a:lnSpc>
          <a:spcPts val="2933"/>
        </a:lnSpc>
        <a:spcBef>
          <a:spcPts val="1067"/>
        </a:spcBef>
        <a:buFont typeface="Arial" panose="020B0604020202020204" pitchFamily="34" charset="0"/>
        <a:buChar char="‒"/>
        <a:defRPr sz="2800" kern="1200">
          <a:solidFill>
            <a:schemeClr val="tx1"/>
          </a:solidFill>
          <a:latin typeface="+mn-lt"/>
          <a:ea typeface="+mn-ea"/>
          <a:cs typeface="+mn-cs"/>
        </a:defRPr>
      </a:lvl1pPr>
      <a:lvl2pPr marL="863978" indent="-383990" algn="l" defTabSz="609585" rtl="0" eaLnBrk="1" latinLnBrk="0" hangingPunct="1">
        <a:lnSpc>
          <a:spcPts val="2933"/>
        </a:lnSpc>
        <a:spcBef>
          <a:spcPts val="1067"/>
        </a:spcBef>
        <a:buFont typeface="Arial" panose="020B0604020202020204" pitchFamily="34" charset="0"/>
        <a:buChar char="‒"/>
        <a:defRPr sz="2800" kern="1200">
          <a:solidFill>
            <a:schemeClr val="tx1"/>
          </a:solidFill>
          <a:latin typeface="+mn-lt"/>
          <a:ea typeface="+mn-ea"/>
          <a:cs typeface="+mn-cs"/>
        </a:defRPr>
      </a:lvl2pPr>
      <a:lvl3pPr marL="1437181" indent="-476239" algn="l" defTabSz="609585" rtl="0" eaLnBrk="1" latinLnBrk="0" hangingPunct="1">
        <a:lnSpc>
          <a:spcPts val="2933"/>
        </a:lnSpc>
        <a:spcBef>
          <a:spcPts val="1067"/>
        </a:spcBef>
        <a:buFont typeface="Arial" panose="020B0604020202020204" pitchFamily="34" charset="0"/>
        <a:buChar char="‒"/>
        <a:defRPr sz="2800" kern="1200">
          <a:solidFill>
            <a:schemeClr val="tx1"/>
          </a:solidFill>
          <a:latin typeface="+mn-lt"/>
          <a:ea typeface="+mn-ea"/>
          <a:cs typeface="+mn-cs"/>
        </a:defRPr>
      </a:lvl3pPr>
      <a:lvl4pPr marL="1913419" indent="-357708" algn="l" defTabSz="609585" rtl="0" eaLnBrk="1" latinLnBrk="0" hangingPunct="1">
        <a:lnSpc>
          <a:spcPts val="2933"/>
        </a:lnSpc>
        <a:spcBef>
          <a:spcPts val="1067"/>
        </a:spcBef>
        <a:buFont typeface="Arial" panose="020B0604020202020204" pitchFamily="34" charset="0"/>
        <a:buChar char="‒"/>
        <a:defRPr sz="2800" kern="1200">
          <a:solidFill>
            <a:schemeClr val="tx1"/>
          </a:solidFill>
          <a:latin typeface="+mn-lt"/>
          <a:ea typeface="+mn-ea"/>
          <a:cs typeface="+mn-cs"/>
        </a:defRPr>
      </a:lvl4pPr>
      <a:lvl5pPr marL="2743131" indent="-304792" algn="l" defTabSz="609585" rtl="0" eaLnBrk="1" latinLnBrk="0" hangingPunct="1">
        <a:lnSpc>
          <a:spcPts val="2933"/>
        </a:lnSpc>
        <a:spcBef>
          <a:spcPts val="1067"/>
        </a:spcBef>
        <a:buFont typeface="Arial" panose="020B0604020202020204" pitchFamily="34" charset="0"/>
        <a:buChar char="‒"/>
        <a:defRPr sz="28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ep 7"/>
          <p:cNvGrpSpPr/>
          <p:nvPr/>
        </p:nvGrpSpPr>
        <p:grpSpPr>
          <a:xfrm>
            <a:off x="0" y="1"/>
            <a:ext cx="12192000" cy="826815"/>
            <a:chOff x="0" y="0"/>
            <a:chExt cx="9144000" cy="620111"/>
          </a:xfrm>
        </p:grpSpPr>
        <p:sp>
          <p:nvSpPr>
            <p:cNvPr id="6" name="Rechthoek 5"/>
            <p:cNvSpPr/>
            <p:nvPr userDrawn="1"/>
          </p:nvSpPr>
          <p:spPr>
            <a:xfrm>
              <a:off x="0" y="0"/>
              <a:ext cx="9144000" cy="6201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solidFill>
                  <a:prstClr val="white"/>
                </a:solidFill>
              </a:endParaRPr>
            </a:p>
          </p:txBody>
        </p:sp>
        <p:pic>
          <p:nvPicPr>
            <p:cNvPr id="7"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911225" y="137457"/>
              <a:ext cx="1454150" cy="35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jdelijke aanduiding voor titel 1"/>
          <p:cNvSpPr>
            <a:spLocks noGrp="1"/>
          </p:cNvSpPr>
          <p:nvPr>
            <p:ph type="title"/>
          </p:nvPr>
        </p:nvSpPr>
        <p:spPr>
          <a:xfrm>
            <a:off x="335053" y="1111561"/>
            <a:ext cx="11425147" cy="924673"/>
          </a:xfrm>
          <a:prstGeom prst="rect">
            <a:avLst/>
          </a:prstGeom>
        </p:spPr>
        <p:txBody>
          <a:bodyPr vert="horz" lIns="36000" tIns="18000" rIns="91440" bIns="45720" rtlCol="0" anchor="t" anchorCtr="0">
            <a:noAutofit/>
          </a:bodyPr>
          <a:lstStyle/>
          <a:p>
            <a:r>
              <a:rPr lang="en-US"/>
              <a:t>Titelstijl van model bewerken</a:t>
            </a:r>
            <a:endParaRPr lang="nl-NL"/>
          </a:p>
        </p:txBody>
      </p:sp>
      <p:sp>
        <p:nvSpPr>
          <p:cNvPr id="3" name="Tijdelijke aanduiding voor tekst 2"/>
          <p:cNvSpPr>
            <a:spLocks noGrp="1"/>
          </p:cNvSpPr>
          <p:nvPr>
            <p:ph type="body" idx="1"/>
          </p:nvPr>
        </p:nvSpPr>
        <p:spPr>
          <a:xfrm>
            <a:off x="335053" y="2459567"/>
            <a:ext cx="11425147" cy="3590103"/>
          </a:xfrm>
          <a:prstGeom prst="rect">
            <a:avLst/>
          </a:prstGeom>
        </p:spPr>
        <p:txBody>
          <a:bodyPr vert="horz" lIns="54000" tIns="45720" rIns="91440" bIns="45720" rtlCol="0">
            <a:noAutofit/>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Tree>
    <p:extLst>
      <p:ext uri="{BB962C8B-B14F-4D97-AF65-F5344CB8AC3E}">
        <p14:creationId xmlns:p14="http://schemas.microsoft.com/office/powerpoint/2010/main" val="358497897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p:txStyles>
    <p:titleStyle>
      <a:lvl1pPr algn="l" defTabSz="609585" rtl="0" eaLnBrk="1" latinLnBrk="0" hangingPunct="1">
        <a:lnSpc>
          <a:spcPts val="3200"/>
        </a:lnSpc>
        <a:spcBef>
          <a:spcPct val="0"/>
        </a:spcBef>
        <a:buNone/>
        <a:defRPr sz="2800" b="1" kern="1200">
          <a:solidFill>
            <a:schemeClr val="tx1"/>
          </a:solidFill>
          <a:latin typeface="+mj-lt"/>
          <a:ea typeface="+mj-ea"/>
          <a:cs typeface="+mj-cs"/>
        </a:defRPr>
      </a:lvl1pPr>
    </p:titleStyle>
    <p:bodyStyle>
      <a:lvl1pPr marL="359824" indent="-359824" algn="l" defTabSz="609585" rtl="0" eaLnBrk="1" latinLnBrk="0" hangingPunct="1">
        <a:lnSpc>
          <a:spcPts val="2933"/>
        </a:lnSpc>
        <a:spcBef>
          <a:spcPts val="1067"/>
        </a:spcBef>
        <a:buFont typeface="Arial" panose="020B0604020202020204" pitchFamily="34" charset="0"/>
        <a:buChar char="‒"/>
        <a:defRPr sz="2800" kern="1200">
          <a:solidFill>
            <a:schemeClr val="tx1"/>
          </a:solidFill>
          <a:latin typeface="+mn-lt"/>
          <a:ea typeface="+mn-ea"/>
          <a:cs typeface="+mn-cs"/>
        </a:defRPr>
      </a:lvl1pPr>
      <a:lvl2pPr marL="863978" indent="-383990" algn="l" defTabSz="609585" rtl="0" eaLnBrk="1" latinLnBrk="0" hangingPunct="1">
        <a:lnSpc>
          <a:spcPts val="2933"/>
        </a:lnSpc>
        <a:spcBef>
          <a:spcPts val="1067"/>
        </a:spcBef>
        <a:buFont typeface="Arial" panose="020B0604020202020204" pitchFamily="34" charset="0"/>
        <a:buChar char="‒"/>
        <a:defRPr sz="2800" kern="1200">
          <a:solidFill>
            <a:schemeClr val="tx1"/>
          </a:solidFill>
          <a:latin typeface="+mn-lt"/>
          <a:ea typeface="+mn-ea"/>
          <a:cs typeface="+mn-cs"/>
        </a:defRPr>
      </a:lvl2pPr>
      <a:lvl3pPr marL="1437181" indent="-476239" algn="l" defTabSz="609585" rtl="0" eaLnBrk="1" latinLnBrk="0" hangingPunct="1">
        <a:lnSpc>
          <a:spcPts val="2933"/>
        </a:lnSpc>
        <a:spcBef>
          <a:spcPts val="1067"/>
        </a:spcBef>
        <a:buFont typeface="Arial" panose="020B0604020202020204" pitchFamily="34" charset="0"/>
        <a:buChar char="‒"/>
        <a:defRPr sz="2800" kern="1200">
          <a:solidFill>
            <a:schemeClr val="tx1"/>
          </a:solidFill>
          <a:latin typeface="+mn-lt"/>
          <a:ea typeface="+mn-ea"/>
          <a:cs typeface="+mn-cs"/>
        </a:defRPr>
      </a:lvl3pPr>
      <a:lvl4pPr marL="1913419" indent="-357708" algn="l" defTabSz="609585" rtl="0" eaLnBrk="1" latinLnBrk="0" hangingPunct="1">
        <a:lnSpc>
          <a:spcPts val="2933"/>
        </a:lnSpc>
        <a:spcBef>
          <a:spcPts val="1067"/>
        </a:spcBef>
        <a:buFont typeface="Arial" panose="020B0604020202020204" pitchFamily="34" charset="0"/>
        <a:buChar char="‒"/>
        <a:defRPr sz="2800" kern="1200">
          <a:solidFill>
            <a:schemeClr val="tx1"/>
          </a:solidFill>
          <a:latin typeface="+mn-lt"/>
          <a:ea typeface="+mn-ea"/>
          <a:cs typeface="+mn-cs"/>
        </a:defRPr>
      </a:lvl4pPr>
      <a:lvl5pPr marL="2743131" indent="-304792" algn="l" defTabSz="609585" rtl="0" eaLnBrk="1" latinLnBrk="0" hangingPunct="1">
        <a:lnSpc>
          <a:spcPts val="2933"/>
        </a:lnSpc>
        <a:spcBef>
          <a:spcPts val="1067"/>
        </a:spcBef>
        <a:buFont typeface="Arial" panose="020B0604020202020204" pitchFamily="34" charset="0"/>
        <a:buChar char="‒"/>
        <a:defRPr sz="28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ep 7"/>
          <p:cNvGrpSpPr/>
          <p:nvPr/>
        </p:nvGrpSpPr>
        <p:grpSpPr>
          <a:xfrm>
            <a:off x="0" y="1"/>
            <a:ext cx="12192000" cy="826815"/>
            <a:chOff x="0" y="0"/>
            <a:chExt cx="9144000" cy="620111"/>
          </a:xfrm>
        </p:grpSpPr>
        <p:sp>
          <p:nvSpPr>
            <p:cNvPr id="6" name="Rechthoek 5"/>
            <p:cNvSpPr/>
            <p:nvPr userDrawn="1"/>
          </p:nvSpPr>
          <p:spPr>
            <a:xfrm>
              <a:off x="0" y="0"/>
              <a:ext cx="9144000" cy="6201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solidFill>
                  <a:prstClr val="white"/>
                </a:solidFill>
              </a:endParaRPr>
            </a:p>
          </p:txBody>
        </p:sp>
        <p:pic>
          <p:nvPicPr>
            <p:cNvPr id="7"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911225" y="137457"/>
              <a:ext cx="1454150" cy="35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jdelijke aanduiding voor titel 1"/>
          <p:cNvSpPr>
            <a:spLocks noGrp="1"/>
          </p:cNvSpPr>
          <p:nvPr>
            <p:ph type="title"/>
          </p:nvPr>
        </p:nvSpPr>
        <p:spPr>
          <a:xfrm>
            <a:off x="335053" y="1111561"/>
            <a:ext cx="11425147" cy="924673"/>
          </a:xfrm>
          <a:prstGeom prst="rect">
            <a:avLst/>
          </a:prstGeom>
        </p:spPr>
        <p:txBody>
          <a:bodyPr vert="horz" lIns="36000" tIns="18000" rIns="91440" bIns="45720" rtlCol="0" anchor="t" anchorCtr="0">
            <a:noAutofit/>
          </a:bodyPr>
          <a:lstStyle/>
          <a:p>
            <a:r>
              <a:rPr lang="en-US"/>
              <a:t>Titelstijl van model bewerken</a:t>
            </a:r>
            <a:endParaRPr lang="nl-NL"/>
          </a:p>
        </p:txBody>
      </p:sp>
      <p:sp>
        <p:nvSpPr>
          <p:cNvPr id="3" name="Tijdelijke aanduiding voor tekst 2"/>
          <p:cNvSpPr>
            <a:spLocks noGrp="1"/>
          </p:cNvSpPr>
          <p:nvPr>
            <p:ph type="body" idx="1"/>
          </p:nvPr>
        </p:nvSpPr>
        <p:spPr>
          <a:xfrm>
            <a:off x="335053" y="2459567"/>
            <a:ext cx="11425147" cy="3590103"/>
          </a:xfrm>
          <a:prstGeom prst="rect">
            <a:avLst/>
          </a:prstGeom>
        </p:spPr>
        <p:txBody>
          <a:bodyPr vert="horz" lIns="54000" tIns="45720" rIns="91440" bIns="45720" rtlCol="0">
            <a:noAutofit/>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Tree>
    <p:extLst>
      <p:ext uri="{BB962C8B-B14F-4D97-AF65-F5344CB8AC3E}">
        <p14:creationId xmlns:p14="http://schemas.microsoft.com/office/powerpoint/2010/main" val="61506486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Lst>
  <p:txStyles>
    <p:titleStyle>
      <a:lvl1pPr algn="l" defTabSz="609585" rtl="0" eaLnBrk="1" latinLnBrk="0" hangingPunct="1">
        <a:lnSpc>
          <a:spcPts val="3200"/>
        </a:lnSpc>
        <a:spcBef>
          <a:spcPct val="0"/>
        </a:spcBef>
        <a:buNone/>
        <a:defRPr sz="2800" b="1" kern="1200">
          <a:solidFill>
            <a:schemeClr val="tx1"/>
          </a:solidFill>
          <a:latin typeface="+mj-lt"/>
          <a:ea typeface="+mj-ea"/>
          <a:cs typeface="+mj-cs"/>
        </a:defRPr>
      </a:lvl1pPr>
    </p:titleStyle>
    <p:bodyStyle>
      <a:lvl1pPr marL="359824" indent="-359824" algn="l" defTabSz="609585" rtl="0" eaLnBrk="1" latinLnBrk="0" hangingPunct="1">
        <a:lnSpc>
          <a:spcPts val="2933"/>
        </a:lnSpc>
        <a:spcBef>
          <a:spcPts val="1067"/>
        </a:spcBef>
        <a:buFont typeface="Arial" panose="020B0604020202020204" pitchFamily="34" charset="0"/>
        <a:buChar char="‒"/>
        <a:defRPr sz="2800" kern="1200">
          <a:solidFill>
            <a:schemeClr val="tx1"/>
          </a:solidFill>
          <a:latin typeface="+mn-lt"/>
          <a:ea typeface="+mn-ea"/>
          <a:cs typeface="+mn-cs"/>
        </a:defRPr>
      </a:lvl1pPr>
      <a:lvl2pPr marL="863978" indent="-383990" algn="l" defTabSz="609585" rtl="0" eaLnBrk="1" latinLnBrk="0" hangingPunct="1">
        <a:lnSpc>
          <a:spcPts val="2933"/>
        </a:lnSpc>
        <a:spcBef>
          <a:spcPts val="1067"/>
        </a:spcBef>
        <a:buFont typeface="Arial" panose="020B0604020202020204" pitchFamily="34" charset="0"/>
        <a:buChar char="‒"/>
        <a:defRPr sz="2800" kern="1200">
          <a:solidFill>
            <a:schemeClr val="tx1"/>
          </a:solidFill>
          <a:latin typeface="+mn-lt"/>
          <a:ea typeface="+mn-ea"/>
          <a:cs typeface="+mn-cs"/>
        </a:defRPr>
      </a:lvl2pPr>
      <a:lvl3pPr marL="1437181" indent="-476239" algn="l" defTabSz="609585" rtl="0" eaLnBrk="1" latinLnBrk="0" hangingPunct="1">
        <a:lnSpc>
          <a:spcPts val="2933"/>
        </a:lnSpc>
        <a:spcBef>
          <a:spcPts val="1067"/>
        </a:spcBef>
        <a:buFont typeface="Arial" panose="020B0604020202020204" pitchFamily="34" charset="0"/>
        <a:buChar char="‒"/>
        <a:defRPr sz="2800" kern="1200">
          <a:solidFill>
            <a:schemeClr val="tx1"/>
          </a:solidFill>
          <a:latin typeface="+mn-lt"/>
          <a:ea typeface="+mn-ea"/>
          <a:cs typeface="+mn-cs"/>
        </a:defRPr>
      </a:lvl3pPr>
      <a:lvl4pPr marL="1913419" indent="-357708" algn="l" defTabSz="609585" rtl="0" eaLnBrk="1" latinLnBrk="0" hangingPunct="1">
        <a:lnSpc>
          <a:spcPts val="2933"/>
        </a:lnSpc>
        <a:spcBef>
          <a:spcPts val="1067"/>
        </a:spcBef>
        <a:buFont typeface="Arial" panose="020B0604020202020204" pitchFamily="34" charset="0"/>
        <a:buChar char="‒"/>
        <a:defRPr sz="2800" kern="1200">
          <a:solidFill>
            <a:schemeClr val="tx1"/>
          </a:solidFill>
          <a:latin typeface="+mn-lt"/>
          <a:ea typeface="+mn-ea"/>
          <a:cs typeface="+mn-cs"/>
        </a:defRPr>
      </a:lvl4pPr>
      <a:lvl5pPr marL="2743131" indent="-304792" algn="l" defTabSz="609585" rtl="0" eaLnBrk="1" latinLnBrk="0" hangingPunct="1">
        <a:lnSpc>
          <a:spcPts val="2933"/>
        </a:lnSpc>
        <a:spcBef>
          <a:spcPts val="1067"/>
        </a:spcBef>
        <a:buFont typeface="Arial" panose="020B0604020202020204" pitchFamily="34" charset="0"/>
        <a:buChar char="‒"/>
        <a:defRPr sz="28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ep 7"/>
          <p:cNvGrpSpPr/>
          <p:nvPr/>
        </p:nvGrpSpPr>
        <p:grpSpPr>
          <a:xfrm>
            <a:off x="0" y="1"/>
            <a:ext cx="12192000" cy="826815"/>
            <a:chOff x="0" y="0"/>
            <a:chExt cx="9144000" cy="620111"/>
          </a:xfrm>
        </p:grpSpPr>
        <p:sp>
          <p:nvSpPr>
            <p:cNvPr id="6" name="Rechthoek 5"/>
            <p:cNvSpPr/>
            <p:nvPr userDrawn="1"/>
          </p:nvSpPr>
          <p:spPr>
            <a:xfrm>
              <a:off x="0" y="0"/>
              <a:ext cx="9144000" cy="6201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solidFill>
                  <a:prstClr val="white"/>
                </a:solidFill>
              </a:endParaRPr>
            </a:p>
          </p:txBody>
        </p:sp>
        <p:pic>
          <p:nvPicPr>
            <p:cNvPr id="7"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911225" y="137457"/>
              <a:ext cx="1454150" cy="35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jdelijke aanduiding voor titel 1"/>
          <p:cNvSpPr>
            <a:spLocks noGrp="1"/>
          </p:cNvSpPr>
          <p:nvPr>
            <p:ph type="title"/>
          </p:nvPr>
        </p:nvSpPr>
        <p:spPr>
          <a:xfrm>
            <a:off x="335053" y="1111561"/>
            <a:ext cx="11425147" cy="924673"/>
          </a:xfrm>
          <a:prstGeom prst="rect">
            <a:avLst/>
          </a:prstGeom>
        </p:spPr>
        <p:txBody>
          <a:bodyPr vert="horz" lIns="36000" tIns="18000" rIns="91440" bIns="45720" rtlCol="0" anchor="t" anchorCtr="0">
            <a:noAutofit/>
          </a:bodyPr>
          <a:lstStyle/>
          <a:p>
            <a:r>
              <a:rPr lang="en-US"/>
              <a:t>Titelstijl van model bewerken</a:t>
            </a:r>
            <a:endParaRPr lang="nl-NL"/>
          </a:p>
        </p:txBody>
      </p:sp>
      <p:sp>
        <p:nvSpPr>
          <p:cNvPr id="3" name="Tijdelijke aanduiding voor tekst 2"/>
          <p:cNvSpPr>
            <a:spLocks noGrp="1"/>
          </p:cNvSpPr>
          <p:nvPr>
            <p:ph type="body" idx="1"/>
          </p:nvPr>
        </p:nvSpPr>
        <p:spPr>
          <a:xfrm>
            <a:off x="335053" y="2459567"/>
            <a:ext cx="11425147" cy="3590103"/>
          </a:xfrm>
          <a:prstGeom prst="rect">
            <a:avLst/>
          </a:prstGeom>
        </p:spPr>
        <p:txBody>
          <a:bodyPr vert="horz" lIns="54000" tIns="45720" rIns="91440" bIns="45720" rtlCol="0">
            <a:noAutofit/>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Tree>
    <p:extLst>
      <p:ext uri="{BB962C8B-B14F-4D97-AF65-F5344CB8AC3E}">
        <p14:creationId xmlns:p14="http://schemas.microsoft.com/office/powerpoint/2010/main" val="364502718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Lst>
  <p:txStyles>
    <p:titleStyle>
      <a:lvl1pPr algn="l" defTabSz="609585" rtl="0" eaLnBrk="1" latinLnBrk="0" hangingPunct="1">
        <a:lnSpc>
          <a:spcPts val="3200"/>
        </a:lnSpc>
        <a:spcBef>
          <a:spcPct val="0"/>
        </a:spcBef>
        <a:buNone/>
        <a:defRPr sz="2800" b="1" kern="1200">
          <a:solidFill>
            <a:schemeClr val="tx1"/>
          </a:solidFill>
          <a:latin typeface="+mj-lt"/>
          <a:ea typeface="+mj-ea"/>
          <a:cs typeface="+mj-cs"/>
        </a:defRPr>
      </a:lvl1pPr>
    </p:titleStyle>
    <p:bodyStyle>
      <a:lvl1pPr marL="359824" indent="-359824" algn="l" defTabSz="609585" rtl="0" eaLnBrk="1" latinLnBrk="0" hangingPunct="1">
        <a:lnSpc>
          <a:spcPts val="2933"/>
        </a:lnSpc>
        <a:spcBef>
          <a:spcPts val="1067"/>
        </a:spcBef>
        <a:buFont typeface="Arial" panose="020B0604020202020204" pitchFamily="34" charset="0"/>
        <a:buChar char="‒"/>
        <a:defRPr sz="2800" kern="1200">
          <a:solidFill>
            <a:schemeClr val="tx1"/>
          </a:solidFill>
          <a:latin typeface="+mn-lt"/>
          <a:ea typeface="+mn-ea"/>
          <a:cs typeface="+mn-cs"/>
        </a:defRPr>
      </a:lvl1pPr>
      <a:lvl2pPr marL="863978" indent="-383990" algn="l" defTabSz="609585" rtl="0" eaLnBrk="1" latinLnBrk="0" hangingPunct="1">
        <a:lnSpc>
          <a:spcPts val="2933"/>
        </a:lnSpc>
        <a:spcBef>
          <a:spcPts val="1067"/>
        </a:spcBef>
        <a:buFont typeface="Arial" panose="020B0604020202020204" pitchFamily="34" charset="0"/>
        <a:buChar char="‒"/>
        <a:defRPr sz="2800" kern="1200">
          <a:solidFill>
            <a:schemeClr val="tx1"/>
          </a:solidFill>
          <a:latin typeface="+mn-lt"/>
          <a:ea typeface="+mn-ea"/>
          <a:cs typeface="+mn-cs"/>
        </a:defRPr>
      </a:lvl2pPr>
      <a:lvl3pPr marL="1437181" indent="-476239" algn="l" defTabSz="609585" rtl="0" eaLnBrk="1" latinLnBrk="0" hangingPunct="1">
        <a:lnSpc>
          <a:spcPts val="2933"/>
        </a:lnSpc>
        <a:spcBef>
          <a:spcPts val="1067"/>
        </a:spcBef>
        <a:buFont typeface="Arial" panose="020B0604020202020204" pitchFamily="34" charset="0"/>
        <a:buChar char="‒"/>
        <a:defRPr sz="2800" kern="1200">
          <a:solidFill>
            <a:schemeClr val="tx1"/>
          </a:solidFill>
          <a:latin typeface="+mn-lt"/>
          <a:ea typeface="+mn-ea"/>
          <a:cs typeface="+mn-cs"/>
        </a:defRPr>
      </a:lvl3pPr>
      <a:lvl4pPr marL="1913419" indent="-357708" algn="l" defTabSz="609585" rtl="0" eaLnBrk="1" latinLnBrk="0" hangingPunct="1">
        <a:lnSpc>
          <a:spcPts val="2933"/>
        </a:lnSpc>
        <a:spcBef>
          <a:spcPts val="1067"/>
        </a:spcBef>
        <a:buFont typeface="Arial" panose="020B0604020202020204" pitchFamily="34" charset="0"/>
        <a:buChar char="‒"/>
        <a:defRPr sz="2800" kern="1200">
          <a:solidFill>
            <a:schemeClr val="tx1"/>
          </a:solidFill>
          <a:latin typeface="+mn-lt"/>
          <a:ea typeface="+mn-ea"/>
          <a:cs typeface="+mn-cs"/>
        </a:defRPr>
      </a:lvl4pPr>
      <a:lvl5pPr marL="2743131" indent="-304792" algn="l" defTabSz="609585" rtl="0" eaLnBrk="1" latinLnBrk="0" hangingPunct="1">
        <a:lnSpc>
          <a:spcPts val="2933"/>
        </a:lnSpc>
        <a:spcBef>
          <a:spcPts val="1067"/>
        </a:spcBef>
        <a:buFont typeface="Arial" panose="020B0604020202020204" pitchFamily="34" charset="0"/>
        <a:buChar char="‒"/>
        <a:defRPr sz="28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hyperlink" Target="mailto:terpstra@zonmw.n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hyperlink" Target="mailto:sportonderzoek@zonmw.nl" TargetMode="Externa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8331ADB-18F5-454D-9AA7-8932FDFD7DE2}"/>
              </a:ext>
            </a:extLst>
          </p:cNvPr>
          <p:cNvPicPr>
            <a:picLocks noChangeAspect="1"/>
          </p:cNvPicPr>
          <p:nvPr/>
        </p:nvPicPr>
        <p:blipFill rotWithShape="1">
          <a:blip r:embed="rId3"/>
          <a:srcRect b="2107"/>
          <a:stretch/>
        </p:blipFill>
        <p:spPr>
          <a:xfrm>
            <a:off x="1" y="1"/>
            <a:ext cx="12192000" cy="6858000"/>
          </a:xfrm>
          <a:prstGeom prst="rect">
            <a:avLst/>
          </a:prstGeom>
        </p:spPr>
      </p:pic>
      <p:grpSp>
        <p:nvGrpSpPr>
          <p:cNvPr id="14" name="Groep 13"/>
          <p:cNvGrpSpPr/>
          <p:nvPr/>
        </p:nvGrpSpPr>
        <p:grpSpPr>
          <a:xfrm>
            <a:off x="-1221" y="0"/>
            <a:ext cx="12193221" cy="6883301"/>
            <a:chOff x="-916" y="0"/>
            <a:chExt cx="9144916" cy="5162476"/>
          </a:xfrm>
        </p:grpSpPr>
        <p:sp>
          <p:nvSpPr>
            <p:cNvPr id="16" name="Rechthoek 15"/>
            <p:cNvSpPr/>
            <p:nvPr userDrawn="1"/>
          </p:nvSpPr>
          <p:spPr>
            <a:xfrm>
              <a:off x="0" y="0"/>
              <a:ext cx="9144000" cy="4342316"/>
            </a:xfrm>
            <a:prstGeom prst="rect">
              <a:avLst/>
            </a:prstGeom>
            <a:gradFill>
              <a:gsLst>
                <a:gs pos="0">
                  <a:schemeClr val="tx1">
                    <a:alpha val="50000"/>
                    <a:lumMod val="80000"/>
                  </a:schemeClr>
                </a:gs>
                <a:gs pos="100000">
                  <a:schemeClr val="tx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solidFill>
                  <a:prstClr val="white"/>
                </a:solidFill>
              </a:endParaRPr>
            </a:p>
          </p:txBody>
        </p:sp>
        <p:sp>
          <p:nvSpPr>
            <p:cNvPr id="19" name="Freeform 6"/>
            <p:cNvSpPr>
              <a:spLocks/>
            </p:cNvSpPr>
            <p:nvPr userDrawn="1"/>
          </p:nvSpPr>
          <p:spPr bwMode="auto">
            <a:xfrm>
              <a:off x="-916" y="2430807"/>
              <a:ext cx="9144915" cy="2731669"/>
            </a:xfrm>
            <a:custGeom>
              <a:avLst/>
              <a:gdLst>
                <a:gd name="T0" fmla="*/ 4160 w 4160"/>
                <a:gd name="T1" fmla="*/ 1106 h 1864"/>
                <a:gd name="T2" fmla="*/ 4160 w 4160"/>
                <a:gd name="T3" fmla="*/ 0 h 1864"/>
                <a:gd name="T4" fmla="*/ 0 w 4160"/>
                <a:gd name="T5" fmla="*/ 0 h 1864"/>
                <a:gd name="T6" fmla="*/ 0 w 4160"/>
                <a:gd name="T7" fmla="*/ 1741 h 1864"/>
                <a:gd name="T8" fmla="*/ 1522 w 4160"/>
                <a:gd name="T9" fmla="*/ 1834 h 1864"/>
                <a:gd name="T10" fmla="*/ 4160 w 4160"/>
                <a:gd name="T11" fmla="*/ 1106 h 1864"/>
                <a:gd name="connsiteX0" fmla="*/ 10000 w 10000"/>
                <a:gd name="connsiteY0" fmla="*/ 5933 h 9896"/>
                <a:gd name="connsiteX1" fmla="*/ 10000 w 10000"/>
                <a:gd name="connsiteY1" fmla="*/ 0 h 9896"/>
                <a:gd name="connsiteX2" fmla="*/ 0 w 10000"/>
                <a:gd name="connsiteY2" fmla="*/ 0 h 9896"/>
                <a:gd name="connsiteX3" fmla="*/ 0 w 10000"/>
                <a:gd name="connsiteY3" fmla="*/ 9340 h 9896"/>
                <a:gd name="connsiteX4" fmla="*/ 3659 w 10000"/>
                <a:gd name="connsiteY4" fmla="*/ 9839 h 9896"/>
                <a:gd name="connsiteX5" fmla="*/ 10000 w 10000"/>
                <a:gd name="connsiteY5" fmla="*/ 5933 h 9896"/>
                <a:gd name="connsiteX6" fmla="*/ 10000 w 10000"/>
                <a:gd name="connsiteY6" fmla="*/ 5933 h 9896"/>
                <a:gd name="connsiteX0" fmla="*/ 0 w 10000"/>
                <a:gd name="connsiteY0" fmla="*/ 0 h 10000"/>
                <a:gd name="connsiteX1" fmla="*/ 0 w 10000"/>
                <a:gd name="connsiteY1" fmla="*/ 9438 h 10000"/>
                <a:gd name="connsiteX2" fmla="*/ 3659 w 10000"/>
                <a:gd name="connsiteY2" fmla="*/ 9942 h 10000"/>
                <a:gd name="connsiteX3" fmla="*/ 10000 w 10000"/>
                <a:gd name="connsiteY3" fmla="*/ 5995 h 10000"/>
                <a:gd name="connsiteX4" fmla="*/ 10000 w 10000"/>
                <a:gd name="connsiteY4" fmla="*/ 5995 h 10000"/>
                <a:gd name="connsiteX5" fmla="*/ 10000 w 10000"/>
                <a:gd name="connsiteY5" fmla="*/ 0 h 10000"/>
                <a:gd name="connsiteX6" fmla="*/ 100 w 10000"/>
                <a:gd name="connsiteY6" fmla="*/ 226 h 10000"/>
                <a:gd name="connsiteX0" fmla="*/ 5 w 10005"/>
                <a:gd name="connsiteY0" fmla="*/ 0 h 10000"/>
                <a:gd name="connsiteX1" fmla="*/ 0 w 10005"/>
                <a:gd name="connsiteY1" fmla="*/ 4569 h 10000"/>
                <a:gd name="connsiteX2" fmla="*/ 5 w 10005"/>
                <a:gd name="connsiteY2" fmla="*/ 9438 h 10000"/>
                <a:gd name="connsiteX3" fmla="*/ 3664 w 10005"/>
                <a:gd name="connsiteY3" fmla="*/ 9942 h 10000"/>
                <a:gd name="connsiteX4" fmla="*/ 10005 w 10005"/>
                <a:gd name="connsiteY4" fmla="*/ 5995 h 10000"/>
                <a:gd name="connsiteX5" fmla="*/ 10005 w 10005"/>
                <a:gd name="connsiteY5" fmla="*/ 5995 h 10000"/>
                <a:gd name="connsiteX6" fmla="*/ 10005 w 10005"/>
                <a:gd name="connsiteY6" fmla="*/ 0 h 10000"/>
                <a:gd name="connsiteX7" fmla="*/ 105 w 10005"/>
                <a:gd name="connsiteY7" fmla="*/ 226 h 10000"/>
                <a:gd name="connsiteX0" fmla="*/ 5 w 10005"/>
                <a:gd name="connsiteY0" fmla="*/ 0 h 10000"/>
                <a:gd name="connsiteX1" fmla="*/ 0 w 10005"/>
                <a:gd name="connsiteY1" fmla="*/ 4569 h 10000"/>
                <a:gd name="connsiteX2" fmla="*/ 5 w 10005"/>
                <a:gd name="connsiteY2" fmla="*/ 9438 h 10000"/>
                <a:gd name="connsiteX3" fmla="*/ 3664 w 10005"/>
                <a:gd name="connsiteY3" fmla="*/ 9942 h 10000"/>
                <a:gd name="connsiteX4" fmla="*/ 10005 w 10005"/>
                <a:gd name="connsiteY4" fmla="*/ 5995 h 10000"/>
                <a:gd name="connsiteX5" fmla="*/ 10005 w 10005"/>
                <a:gd name="connsiteY5" fmla="*/ 5995 h 10000"/>
                <a:gd name="connsiteX6" fmla="*/ 10005 w 10005"/>
                <a:gd name="connsiteY6" fmla="*/ 0 h 10000"/>
                <a:gd name="connsiteX0" fmla="*/ 0 w 10010"/>
                <a:gd name="connsiteY0" fmla="*/ 12732 h 12874"/>
                <a:gd name="connsiteX1" fmla="*/ 5 w 10010"/>
                <a:gd name="connsiteY1" fmla="*/ 4569 h 12874"/>
                <a:gd name="connsiteX2" fmla="*/ 10 w 10010"/>
                <a:gd name="connsiteY2" fmla="*/ 9438 h 12874"/>
                <a:gd name="connsiteX3" fmla="*/ 3669 w 10010"/>
                <a:gd name="connsiteY3" fmla="*/ 9942 h 12874"/>
                <a:gd name="connsiteX4" fmla="*/ 10010 w 10010"/>
                <a:gd name="connsiteY4" fmla="*/ 5995 h 12874"/>
                <a:gd name="connsiteX5" fmla="*/ 10010 w 10010"/>
                <a:gd name="connsiteY5" fmla="*/ 5995 h 12874"/>
                <a:gd name="connsiteX6" fmla="*/ 10010 w 10010"/>
                <a:gd name="connsiteY6" fmla="*/ 0 h 12874"/>
                <a:gd name="connsiteX0" fmla="*/ 263 w 10273"/>
                <a:gd name="connsiteY0" fmla="*/ 12732 h 12732"/>
                <a:gd name="connsiteX1" fmla="*/ 273 w 10273"/>
                <a:gd name="connsiteY1" fmla="*/ 9438 h 12732"/>
                <a:gd name="connsiteX2" fmla="*/ 3932 w 10273"/>
                <a:gd name="connsiteY2" fmla="*/ 9942 h 12732"/>
                <a:gd name="connsiteX3" fmla="*/ 10273 w 10273"/>
                <a:gd name="connsiteY3" fmla="*/ 5995 h 12732"/>
                <a:gd name="connsiteX4" fmla="*/ 10273 w 10273"/>
                <a:gd name="connsiteY4" fmla="*/ 5995 h 12732"/>
                <a:gd name="connsiteX5" fmla="*/ 10273 w 10273"/>
                <a:gd name="connsiteY5" fmla="*/ 0 h 12732"/>
                <a:gd name="connsiteX0" fmla="*/ 0 w 10010"/>
                <a:gd name="connsiteY0" fmla="*/ 12732 h 12732"/>
                <a:gd name="connsiteX1" fmla="*/ 10 w 10010"/>
                <a:gd name="connsiteY1" fmla="*/ 9438 h 12732"/>
                <a:gd name="connsiteX2" fmla="*/ 3669 w 10010"/>
                <a:gd name="connsiteY2" fmla="*/ 9942 h 12732"/>
                <a:gd name="connsiteX3" fmla="*/ 10010 w 10010"/>
                <a:gd name="connsiteY3" fmla="*/ 5995 h 12732"/>
                <a:gd name="connsiteX4" fmla="*/ 10010 w 10010"/>
                <a:gd name="connsiteY4" fmla="*/ 5995 h 12732"/>
                <a:gd name="connsiteX5" fmla="*/ 10010 w 10010"/>
                <a:gd name="connsiteY5" fmla="*/ 0 h 12732"/>
                <a:gd name="connsiteX0" fmla="*/ 0 w 10010"/>
                <a:gd name="connsiteY0" fmla="*/ 6737 h 6737"/>
                <a:gd name="connsiteX1" fmla="*/ 10 w 10010"/>
                <a:gd name="connsiteY1" fmla="*/ 3443 h 6737"/>
                <a:gd name="connsiteX2" fmla="*/ 3669 w 10010"/>
                <a:gd name="connsiteY2" fmla="*/ 3947 h 6737"/>
                <a:gd name="connsiteX3" fmla="*/ 10010 w 10010"/>
                <a:gd name="connsiteY3" fmla="*/ 0 h 6737"/>
                <a:gd name="connsiteX4" fmla="*/ 10010 w 10010"/>
                <a:gd name="connsiteY4" fmla="*/ 0 h 6737"/>
                <a:gd name="connsiteX5" fmla="*/ 10010 w 10010"/>
                <a:gd name="connsiteY5" fmla="*/ 6690 h 6737"/>
                <a:gd name="connsiteX0" fmla="*/ 564 w 10564"/>
                <a:gd name="connsiteY0" fmla="*/ 10000 h 10000"/>
                <a:gd name="connsiteX1" fmla="*/ 574 w 10564"/>
                <a:gd name="connsiteY1" fmla="*/ 5111 h 10000"/>
                <a:gd name="connsiteX2" fmla="*/ 4229 w 10564"/>
                <a:gd name="connsiteY2" fmla="*/ 5859 h 10000"/>
                <a:gd name="connsiteX3" fmla="*/ 10564 w 10564"/>
                <a:gd name="connsiteY3" fmla="*/ 0 h 10000"/>
                <a:gd name="connsiteX4" fmla="*/ 10564 w 10564"/>
                <a:gd name="connsiteY4" fmla="*/ 0 h 10000"/>
                <a:gd name="connsiteX5" fmla="*/ 10564 w 10564"/>
                <a:gd name="connsiteY5" fmla="*/ 9930 h 10000"/>
                <a:gd name="connsiteX0" fmla="*/ 595 w 10595"/>
                <a:gd name="connsiteY0" fmla="*/ 10000 h 10000"/>
                <a:gd name="connsiteX1" fmla="*/ 605 w 10595"/>
                <a:gd name="connsiteY1" fmla="*/ 5111 h 10000"/>
                <a:gd name="connsiteX2" fmla="*/ 4260 w 10595"/>
                <a:gd name="connsiteY2" fmla="*/ 5859 h 10000"/>
                <a:gd name="connsiteX3" fmla="*/ 10595 w 10595"/>
                <a:gd name="connsiteY3" fmla="*/ 0 h 10000"/>
                <a:gd name="connsiteX4" fmla="*/ 10595 w 10595"/>
                <a:gd name="connsiteY4" fmla="*/ 0 h 10000"/>
                <a:gd name="connsiteX5" fmla="*/ 10595 w 10595"/>
                <a:gd name="connsiteY5" fmla="*/ 9930 h 10000"/>
                <a:gd name="connsiteX0" fmla="*/ 595 w 10595"/>
                <a:gd name="connsiteY0" fmla="*/ 10000 h 10000"/>
                <a:gd name="connsiteX1" fmla="*/ 605 w 10595"/>
                <a:gd name="connsiteY1" fmla="*/ 5111 h 10000"/>
                <a:gd name="connsiteX2" fmla="*/ 4260 w 10595"/>
                <a:gd name="connsiteY2" fmla="*/ 5859 h 10000"/>
                <a:gd name="connsiteX3" fmla="*/ 10595 w 10595"/>
                <a:gd name="connsiteY3" fmla="*/ 0 h 10000"/>
                <a:gd name="connsiteX4" fmla="*/ 10595 w 10595"/>
                <a:gd name="connsiteY4" fmla="*/ 0 h 10000"/>
                <a:gd name="connsiteX5" fmla="*/ 10595 w 10595"/>
                <a:gd name="connsiteY5" fmla="*/ 9930 h 10000"/>
                <a:gd name="connsiteX0" fmla="*/ 0 w 10000"/>
                <a:gd name="connsiteY0" fmla="*/ 10000 h 10000"/>
                <a:gd name="connsiteX1" fmla="*/ 10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5 w 10005"/>
                <a:gd name="connsiteY0" fmla="*/ 10000 h 10000"/>
                <a:gd name="connsiteX1" fmla="*/ 0 w 10005"/>
                <a:gd name="connsiteY1" fmla="*/ 5111 h 10000"/>
                <a:gd name="connsiteX2" fmla="*/ 3670 w 10005"/>
                <a:gd name="connsiteY2" fmla="*/ 5859 h 10000"/>
                <a:gd name="connsiteX3" fmla="*/ 10005 w 10005"/>
                <a:gd name="connsiteY3" fmla="*/ 0 h 10000"/>
                <a:gd name="connsiteX4" fmla="*/ 10005 w 10005"/>
                <a:gd name="connsiteY4" fmla="*/ 0 h 10000"/>
                <a:gd name="connsiteX5" fmla="*/ 10005 w 10005"/>
                <a:gd name="connsiteY5" fmla="*/ 9930 h 10000"/>
                <a:gd name="connsiteX0" fmla="*/ 0 w 10000"/>
                <a:gd name="connsiteY0" fmla="*/ 10000 h 10000"/>
                <a:gd name="connsiteX1" fmla="*/ 2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3 w 10003"/>
                <a:gd name="connsiteY0" fmla="*/ 10000 h 10000"/>
                <a:gd name="connsiteX1" fmla="*/ 0 w 10003"/>
                <a:gd name="connsiteY1" fmla="*/ 5095 h 10000"/>
                <a:gd name="connsiteX2" fmla="*/ 3668 w 10003"/>
                <a:gd name="connsiteY2" fmla="*/ 5859 h 10000"/>
                <a:gd name="connsiteX3" fmla="*/ 10003 w 10003"/>
                <a:gd name="connsiteY3" fmla="*/ 0 h 10000"/>
                <a:gd name="connsiteX4" fmla="*/ 10003 w 10003"/>
                <a:gd name="connsiteY4" fmla="*/ 0 h 10000"/>
                <a:gd name="connsiteX5" fmla="*/ 10003 w 10003"/>
                <a:gd name="connsiteY5" fmla="*/ 9930 h 10000"/>
                <a:gd name="connsiteX0" fmla="*/ 0 w 10000"/>
                <a:gd name="connsiteY0" fmla="*/ 10000 h 10000"/>
                <a:gd name="connsiteX1" fmla="*/ 2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0 w 10000"/>
                <a:gd name="connsiteY0" fmla="*/ 10000 h 10000"/>
                <a:gd name="connsiteX1" fmla="*/ 2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7 w 10007"/>
                <a:gd name="connsiteY0" fmla="*/ 10000 h 10000"/>
                <a:gd name="connsiteX1" fmla="*/ 0 w 10007"/>
                <a:gd name="connsiteY1" fmla="*/ 5127 h 10000"/>
                <a:gd name="connsiteX2" fmla="*/ 3672 w 10007"/>
                <a:gd name="connsiteY2" fmla="*/ 5859 h 10000"/>
                <a:gd name="connsiteX3" fmla="*/ 10007 w 10007"/>
                <a:gd name="connsiteY3" fmla="*/ 0 h 10000"/>
                <a:gd name="connsiteX4" fmla="*/ 10007 w 10007"/>
                <a:gd name="connsiteY4" fmla="*/ 0 h 10000"/>
                <a:gd name="connsiteX5" fmla="*/ 10007 w 10007"/>
                <a:gd name="connsiteY5" fmla="*/ 9930 h 10000"/>
                <a:gd name="connsiteX0" fmla="*/ 7 w 10007"/>
                <a:gd name="connsiteY0" fmla="*/ 10000 h 10000"/>
                <a:gd name="connsiteX1" fmla="*/ 0 w 10007"/>
                <a:gd name="connsiteY1" fmla="*/ 5111 h 10000"/>
                <a:gd name="connsiteX2" fmla="*/ 3672 w 10007"/>
                <a:gd name="connsiteY2" fmla="*/ 5859 h 10000"/>
                <a:gd name="connsiteX3" fmla="*/ 10007 w 10007"/>
                <a:gd name="connsiteY3" fmla="*/ 0 h 10000"/>
                <a:gd name="connsiteX4" fmla="*/ 10007 w 10007"/>
                <a:gd name="connsiteY4" fmla="*/ 0 h 10000"/>
                <a:gd name="connsiteX5" fmla="*/ 10007 w 10007"/>
                <a:gd name="connsiteY5" fmla="*/ 9930 h 10000"/>
                <a:gd name="connsiteX0" fmla="*/ 3 w 10003"/>
                <a:gd name="connsiteY0" fmla="*/ 10000 h 10000"/>
                <a:gd name="connsiteX1" fmla="*/ 1 w 10003"/>
                <a:gd name="connsiteY1" fmla="*/ 5111 h 10000"/>
                <a:gd name="connsiteX2" fmla="*/ 3668 w 10003"/>
                <a:gd name="connsiteY2" fmla="*/ 5859 h 10000"/>
                <a:gd name="connsiteX3" fmla="*/ 10003 w 10003"/>
                <a:gd name="connsiteY3" fmla="*/ 0 h 10000"/>
                <a:gd name="connsiteX4" fmla="*/ 10003 w 10003"/>
                <a:gd name="connsiteY4" fmla="*/ 0 h 10000"/>
                <a:gd name="connsiteX5" fmla="*/ 10003 w 10003"/>
                <a:gd name="connsiteY5" fmla="*/ 9930 h 10000"/>
                <a:gd name="connsiteX0" fmla="*/ 612 w 10612"/>
                <a:gd name="connsiteY0" fmla="*/ 10000 h 10000"/>
                <a:gd name="connsiteX1" fmla="*/ 610 w 10612"/>
                <a:gd name="connsiteY1" fmla="*/ 5111 h 10000"/>
                <a:gd name="connsiteX2" fmla="*/ 4277 w 10612"/>
                <a:gd name="connsiteY2" fmla="*/ 5859 h 10000"/>
                <a:gd name="connsiteX3" fmla="*/ 10612 w 10612"/>
                <a:gd name="connsiteY3" fmla="*/ 0 h 10000"/>
                <a:gd name="connsiteX4" fmla="*/ 10612 w 10612"/>
                <a:gd name="connsiteY4" fmla="*/ 0 h 10000"/>
                <a:gd name="connsiteX5" fmla="*/ 10612 w 10612"/>
                <a:gd name="connsiteY5" fmla="*/ 9930 h 10000"/>
                <a:gd name="connsiteX0" fmla="*/ 2 w 10002"/>
                <a:gd name="connsiteY0" fmla="*/ 10000 h 10000"/>
                <a:gd name="connsiteX1" fmla="*/ 0 w 10002"/>
                <a:gd name="connsiteY1" fmla="*/ 5111 h 10000"/>
                <a:gd name="connsiteX2" fmla="*/ 3667 w 10002"/>
                <a:gd name="connsiteY2" fmla="*/ 5859 h 10000"/>
                <a:gd name="connsiteX3" fmla="*/ 10002 w 10002"/>
                <a:gd name="connsiteY3" fmla="*/ 0 h 10000"/>
                <a:gd name="connsiteX4" fmla="*/ 10002 w 10002"/>
                <a:gd name="connsiteY4" fmla="*/ 0 h 10000"/>
                <a:gd name="connsiteX5" fmla="*/ 10002 w 10002"/>
                <a:gd name="connsiteY5" fmla="*/ 9930 h 10000"/>
                <a:gd name="connsiteX0" fmla="*/ 1 w 10001"/>
                <a:gd name="connsiteY0" fmla="*/ 10000 h 10000"/>
                <a:gd name="connsiteX1" fmla="*/ 4 w 10001"/>
                <a:gd name="connsiteY1" fmla="*/ 5111 h 10000"/>
                <a:gd name="connsiteX2" fmla="*/ 3666 w 10001"/>
                <a:gd name="connsiteY2" fmla="*/ 5859 h 10000"/>
                <a:gd name="connsiteX3" fmla="*/ 10001 w 10001"/>
                <a:gd name="connsiteY3" fmla="*/ 0 h 10000"/>
                <a:gd name="connsiteX4" fmla="*/ 10001 w 10001"/>
                <a:gd name="connsiteY4" fmla="*/ 0 h 10000"/>
                <a:gd name="connsiteX5" fmla="*/ 10001 w 10001"/>
                <a:gd name="connsiteY5" fmla="*/ 9930 h 10000"/>
                <a:gd name="connsiteX0" fmla="*/ 2 w 10002"/>
                <a:gd name="connsiteY0" fmla="*/ 10000 h 10000"/>
                <a:gd name="connsiteX1" fmla="*/ 0 w 10002"/>
                <a:gd name="connsiteY1" fmla="*/ 5111 h 10000"/>
                <a:gd name="connsiteX2" fmla="*/ 3667 w 10002"/>
                <a:gd name="connsiteY2" fmla="*/ 5859 h 10000"/>
                <a:gd name="connsiteX3" fmla="*/ 10002 w 10002"/>
                <a:gd name="connsiteY3" fmla="*/ 0 h 10000"/>
                <a:gd name="connsiteX4" fmla="*/ 10002 w 10002"/>
                <a:gd name="connsiteY4" fmla="*/ 0 h 10000"/>
                <a:gd name="connsiteX5" fmla="*/ 10002 w 10002"/>
                <a:gd name="connsiteY5" fmla="*/ 9930 h 10000"/>
                <a:gd name="connsiteX0" fmla="*/ 1 w 10001"/>
                <a:gd name="connsiteY0" fmla="*/ 10000 h 10000"/>
                <a:gd name="connsiteX1" fmla="*/ 2 w 10001"/>
                <a:gd name="connsiteY1" fmla="*/ 5111 h 10000"/>
                <a:gd name="connsiteX2" fmla="*/ 3666 w 10001"/>
                <a:gd name="connsiteY2" fmla="*/ 5859 h 10000"/>
                <a:gd name="connsiteX3" fmla="*/ 10001 w 10001"/>
                <a:gd name="connsiteY3" fmla="*/ 0 h 10000"/>
                <a:gd name="connsiteX4" fmla="*/ 10001 w 10001"/>
                <a:gd name="connsiteY4" fmla="*/ 0 h 10000"/>
                <a:gd name="connsiteX5" fmla="*/ 10001 w 10001"/>
                <a:gd name="connsiteY5" fmla="*/ 993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00">
                  <a:moveTo>
                    <a:pt x="1" y="10000"/>
                  </a:moveTo>
                  <a:cubicBezTo>
                    <a:pt x="0" y="8370"/>
                    <a:pt x="3" y="6741"/>
                    <a:pt x="2" y="5111"/>
                  </a:cubicBezTo>
                  <a:cubicBezTo>
                    <a:pt x="1098" y="5807"/>
                    <a:pt x="2363" y="6101"/>
                    <a:pt x="3666" y="5859"/>
                  </a:cubicBezTo>
                  <a:cubicBezTo>
                    <a:pt x="5955" y="5433"/>
                    <a:pt x="8097" y="3358"/>
                    <a:pt x="10001" y="0"/>
                  </a:cubicBezTo>
                  <a:lnTo>
                    <a:pt x="10001" y="0"/>
                  </a:lnTo>
                  <a:lnTo>
                    <a:pt x="10001" y="9930"/>
                  </a:lnTo>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a:p>
          </p:txBody>
        </p:sp>
        <p:pic>
          <p:nvPicPr>
            <p:cNvPr id="20"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94464" y="4240213"/>
              <a:ext cx="2124000" cy="519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itel 3">
            <a:extLst>
              <a:ext uri="{FF2B5EF4-FFF2-40B4-BE49-F238E27FC236}">
                <a16:creationId xmlns:a16="http://schemas.microsoft.com/office/drawing/2014/main" id="{EC353335-BD38-44DB-9D73-4302F5310DD2}"/>
              </a:ext>
            </a:extLst>
          </p:cNvPr>
          <p:cNvSpPr txBox="1">
            <a:spLocks/>
          </p:cNvSpPr>
          <p:nvPr/>
        </p:nvSpPr>
        <p:spPr>
          <a:xfrm>
            <a:off x="512745" y="349172"/>
            <a:ext cx="11165288" cy="2335385"/>
          </a:xfrm>
          <a:prstGeom prst="rect">
            <a:avLst/>
          </a:prstGeom>
        </p:spPr>
        <p:txBody>
          <a:bodyPr vert="horz" lIns="54000" tIns="18000" rIns="91440" bIns="45720" rtlCol="0" anchor="t" anchorCtr="0">
            <a:noAutofit/>
          </a:bodyPr>
          <a:lstStyle>
            <a:lvl1pPr algn="l" defTabSz="609585" rtl="0" eaLnBrk="1" latinLnBrk="0" hangingPunct="1">
              <a:lnSpc>
                <a:spcPts val="5600"/>
              </a:lnSpc>
              <a:spcBef>
                <a:spcPct val="0"/>
              </a:spcBef>
              <a:buNone/>
              <a:defRPr sz="5067" b="1" kern="1200">
                <a:solidFill>
                  <a:schemeClr val="bg1"/>
                </a:solidFill>
                <a:latin typeface="+mj-lt"/>
                <a:ea typeface="+mj-ea"/>
                <a:cs typeface="+mj-cs"/>
              </a:defRPr>
            </a:lvl1pPr>
          </a:lstStyle>
          <a:p>
            <a:r>
              <a:rPr lang="nl-NL" sz="4000" dirty="0"/>
              <a:t/>
            </a:r>
            <a:br>
              <a:rPr lang="nl-NL" sz="4000" dirty="0"/>
            </a:br>
            <a:r>
              <a:rPr lang="nl-NL" sz="4000" dirty="0">
                <a:latin typeface="Segoe UI" panose="020B0502040204020203" pitchFamily="34" charset="0"/>
                <a:cs typeface="Segoe UI" panose="020B0502040204020203" pitchFamily="34" charset="0"/>
              </a:rPr>
              <a:t>Implementatienetwerk sport en bewegen</a:t>
            </a:r>
            <a:br>
              <a:rPr lang="nl-NL" sz="4000" dirty="0">
                <a:latin typeface="Segoe UI" panose="020B0502040204020203" pitchFamily="34" charset="0"/>
                <a:cs typeface="Segoe UI" panose="020B0502040204020203" pitchFamily="34" charset="0"/>
              </a:rPr>
            </a:br>
            <a:r>
              <a:rPr lang="nl-NL" sz="4000" b="0" i="1" dirty="0">
                <a:latin typeface="Segoe UI" panose="020B0502040204020203" pitchFamily="34" charset="0"/>
                <a:cs typeface="Segoe UI" panose="020B0502040204020203" pitchFamily="34" charset="0"/>
              </a:rPr>
              <a:t>Informatiebijeenkomst</a:t>
            </a:r>
            <a:endParaRPr lang="nl-NL" sz="3200" b="0"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34277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E99211-A08D-4C35-AE88-D5BD4AD12AC3}"/>
              </a:ext>
            </a:extLst>
          </p:cNvPr>
          <p:cNvSpPr>
            <a:spLocks noGrp="1"/>
          </p:cNvSpPr>
          <p:nvPr>
            <p:ph type="title"/>
          </p:nvPr>
        </p:nvSpPr>
        <p:spPr>
          <a:xfrm>
            <a:off x="453585" y="1089608"/>
            <a:ext cx="11184908" cy="638215"/>
          </a:xfrm>
        </p:spPr>
        <p:txBody>
          <a:bodyPr/>
          <a:lstStyle/>
          <a:p>
            <a:r>
              <a:rPr lang="nl-NL" dirty="0">
                <a:solidFill>
                  <a:schemeClr val="accent1"/>
                </a:solidFill>
                <a:latin typeface="Segoe UI" panose="020B0502040204020203" pitchFamily="34" charset="0"/>
                <a:cs typeface="Segoe UI" panose="020B0502040204020203" pitchFamily="34" charset="0"/>
              </a:rPr>
              <a:t>Beoordelingsproces</a:t>
            </a:r>
            <a:r>
              <a:rPr lang="nl-NL" dirty="0">
                <a:solidFill>
                  <a:schemeClr val="accent1"/>
                </a:solidFill>
              </a:rPr>
              <a:t/>
            </a:r>
            <a:br>
              <a:rPr lang="nl-NL" dirty="0">
                <a:solidFill>
                  <a:schemeClr val="accent1"/>
                </a:solidFill>
              </a:rPr>
            </a:br>
            <a:endParaRPr lang="nl-NL" dirty="0">
              <a:solidFill>
                <a:schemeClr val="accent1"/>
              </a:solidFill>
            </a:endParaRPr>
          </a:p>
        </p:txBody>
      </p:sp>
      <p:sp>
        <p:nvSpPr>
          <p:cNvPr id="3" name="Tijdelijke aanduiding voor inhoud 2">
            <a:extLst>
              <a:ext uri="{FF2B5EF4-FFF2-40B4-BE49-F238E27FC236}">
                <a16:creationId xmlns:a16="http://schemas.microsoft.com/office/drawing/2014/main" id="{E0611873-AE21-4C18-9B8F-93931923BC07}"/>
              </a:ext>
            </a:extLst>
          </p:cNvPr>
          <p:cNvSpPr>
            <a:spLocks noGrp="1"/>
          </p:cNvSpPr>
          <p:nvPr>
            <p:ph idx="1"/>
          </p:nvPr>
        </p:nvSpPr>
        <p:spPr>
          <a:xfrm>
            <a:off x="463109" y="1868558"/>
            <a:ext cx="9881041" cy="1348172"/>
          </a:xfrm>
        </p:spPr>
        <p:txBody>
          <a:bodyPr/>
          <a:lstStyle/>
          <a:p>
            <a:pPr marL="514350" indent="-514350">
              <a:buAutoNum type="arabicPeriod"/>
            </a:pPr>
            <a:r>
              <a:rPr lang="nl-NL" dirty="0">
                <a:latin typeface="Segoe UI" panose="020B0502040204020203" pitchFamily="34" charset="0"/>
                <a:cs typeface="Segoe UI" panose="020B0502040204020203" pitchFamily="34" charset="0"/>
              </a:rPr>
              <a:t>Check op compleetheid </a:t>
            </a:r>
          </a:p>
          <a:p>
            <a:pPr marL="514350" indent="-514350">
              <a:buAutoNum type="arabicPeriod"/>
            </a:pPr>
            <a:r>
              <a:rPr lang="nl-NL" dirty="0">
                <a:latin typeface="Segoe UI" panose="020B0502040204020203" pitchFamily="34" charset="0"/>
                <a:cs typeface="Segoe UI" panose="020B0502040204020203" pitchFamily="34" charset="0"/>
              </a:rPr>
              <a:t>Voorlopige beoordeling commissie</a:t>
            </a:r>
          </a:p>
          <a:p>
            <a:pPr marL="514350" indent="-514350">
              <a:buAutoNum type="arabicPeriod"/>
            </a:pPr>
            <a:r>
              <a:rPr lang="nl-NL" dirty="0">
                <a:latin typeface="Segoe UI" panose="020B0502040204020203" pitchFamily="34" charset="0"/>
                <a:cs typeface="Segoe UI" panose="020B0502040204020203" pitchFamily="34" charset="0"/>
              </a:rPr>
              <a:t>Positief of negatief advies</a:t>
            </a:r>
          </a:p>
          <a:p>
            <a:pPr marL="514350" indent="-514350">
              <a:buAutoNum type="arabicPeriod"/>
            </a:pPr>
            <a:endParaRPr lang="nl-NL" dirty="0">
              <a:latin typeface="Segoe UI" panose="020B0502040204020203" pitchFamily="34" charset="0"/>
              <a:cs typeface="Segoe UI" panose="020B0502040204020203" pitchFamily="34" charset="0"/>
            </a:endParaRPr>
          </a:p>
          <a:p>
            <a:pPr marL="514350" indent="-514350">
              <a:buAutoNum type="arabicPeriod"/>
            </a:pPr>
            <a:endParaRPr lang="nl-NL" dirty="0">
              <a:latin typeface="Segoe UI" panose="020B0502040204020203" pitchFamily="34" charset="0"/>
              <a:cs typeface="Segoe UI" panose="020B0502040204020203" pitchFamily="34" charset="0"/>
            </a:endParaRPr>
          </a:p>
          <a:p>
            <a:pPr marL="514350" indent="-514350">
              <a:buAutoNum type="arabicPeriod"/>
            </a:pPr>
            <a:r>
              <a:rPr lang="nl-NL" dirty="0">
                <a:latin typeface="Segoe UI" panose="020B0502040204020203" pitchFamily="34" charset="0"/>
                <a:cs typeface="Segoe UI" panose="020B0502040204020203" pitchFamily="34" charset="0"/>
              </a:rPr>
              <a:t>Pitch </a:t>
            </a:r>
          </a:p>
          <a:p>
            <a:pPr marL="514350" indent="-514350">
              <a:buAutoNum type="arabicPeriod"/>
            </a:pPr>
            <a:r>
              <a:rPr lang="nl-NL" dirty="0">
                <a:latin typeface="Segoe UI" panose="020B0502040204020203" pitchFamily="34" charset="0"/>
                <a:cs typeface="Segoe UI" panose="020B0502040204020203" pitchFamily="34" charset="0"/>
              </a:rPr>
              <a:t>Besluit over aanvraag</a:t>
            </a:r>
          </a:p>
          <a:p>
            <a:pPr marL="514350" indent="-514350">
              <a:buAutoNum type="arabicPeriod"/>
            </a:pPr>
            <a:endParaRPr lang="nl-NL" dirty="0">
              <a:latin typeface="Segoe UI" panose="020B0502040204020203" pitchFamily="34" charset="0"/>
              <a:cs typeface="Segoe UI" panose="020B0502040204020203" pitchFamily="34" charset="0"/>
            </a:endParaRPr>
          </a:p>
          <a:p>
            <a:pPr marL="514350" indent="-514350">
              <a:buAutoNum type="arabicPeriod"/>
            </a:pPr>
            <a:endParaRPr lang="nl-NL" dirty="0">
              <a:latin typeface="Segoe UI" panose="020B0502040204020203" pitchFamily="34" charset="0"/>
              <a:cs typeface="Segoe UI" panose="020B0502040204020203" pitchFamily="34" charset="0"/>
            </a:endParaRPr>
          </a:p>
          <a:p>
            <a:pPr marL="0" indent="0">
              <a:buNone/>
            </a:pPr>
            <a:endParaRPr lang="nl-NL" dirty="0">
              <a:latin typeface="Segoe UI" panose="020B0502040204020203" pitchFamily="34" charset="0"/>
              <a:cs typeface="Segoe UI" panose="020B0502040204020203" pitchFamily="34" charset="0"/>
            </a:endParaRPr>
          </a:p>
        </p:txBody>
      </p:sp>
      <p:sp>
        <p:nvSpPr>
          <p:cNvPr id="4" name="Pijl: omlaag 3">
            <a:extLst>
              <a:ext uri="{FF2B5EF4-FFF2-40B4-BE49-F238E27FC236}">
                <a16:creationId xmlns:a16="http://schemas.microsoft.com/office/drawing/2014/main" id="{D97BEECD-4A10-4663-91A1-CD0408A61182}"/>
              </a:ext>
            </a:extLst>
          </p:cNvPr>
          <p:cNvSpPr/>
          <p:nvPr/>
        </p:nvSpPr>
        <p:spPr>
          <a:xfrm>
            <a:off x="1446346" y="3357465"/>
            <a:ext cx="484632" cy="978408"/>
          </a:xfrm>
          <a:prstGeom prst="down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93898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Tijdpad</a:t>
            </a:r>
          </a:p>
        </p:txBody>
      </p:sp>
      <p:graphicFrame>
        <p:nvGraphicFramePr>
          <p:cNvPr id="5" name="Tabel 6">
            <a:extLst>
              <a:ext uri="{FF2B5EF4-FFF2-40B4-BE49-F238E27FC236}">
                <a16:creationId xmlns:a16="http://schemas.microsoft.com/office/drawing/2014/main" id="{8B82A97B-38A9-44E7-8235-59C6EB34E22F}"/>
              </a:ext>
            </a:extLst>
          </p:cNvPr>
          <p:cNvGraphicFramePr>
            <a:graphicFrameLocks noGrp="1"/>
          </p:cNvGraphicFramePr>
          <p:nvPr>
            <p:ph idx="1"/>
            <p:extLst>
              <p:ext uri="{D42A27DB-BD31-4B8C-83A1-F6EECF244321}">
                <p14:modId xmlns:p14="http://schemas.microsoft.com/office/powerpoint/2010/main" val="1252225094"/>
              </p:ext>
            </p:extLst>
          </p:nvPr>
        </p:nvGraphicFramePr>
        <p:xfrm>
          <a:off x="484592" y="2226281"/>
          <a:ext cx="9573808" cy="2743200"/>
        </p:xfrm>
        <a:graphic>
          <a:graphicData uri="http://schemas.openxmlformats.org/drawingml/2006/table">
            <a:tbl>
              <a:tblPr firstRow="1" bandRow="1">
                <a:tableStyleId>{69CF1AB2-1976-4502-BF36-3FF5EA218861}</a:tableStyleId>
              </a:tblPr>
              <a:tblGrid>
                <a:gridCol w="4786904">
                  <a:extLst>
                    <a:ext uri="{9D8B030D-6E8A-4147-A177-3AD203B41FA5}">
                      <a16:colId xmlns:a16="http://schemas.microsoft.com/office/drawing/2014/main" val="2311128645"/>
                    </a:ext>
                  </a:extLst>
                </a:gridCol>
                <a:gridCol w="4786904">
                  <a:extLst>
                    <a:ext uri="{9D8B030D-6E8A-4147-A177-3AD203B41FA5}">
                      <a16:colId xmlns:a16="http://schemas.microsoft.com/office/drawing/2014/main" val="2168513520"/>
                    </a:ext>
                  </a:extLst>
                </a:gridCol>
              </a:tblGrid>
              <a:tr h="370840">
                <a:tc>
                  <a:txBody>
                    <a:bodyPr/>
                    <a:lstStyle/>
                    <a:p>
                      <a:r>
                        <a:rPr lang="nl-NL" b="0" dirty="0"/>
                        <a:t>Deadline aanvraag</a:t>
                      </a:r>
                    </a:p>
                  </a:txBody>
                  <a:tcPr/>
                </a:tc>
                <a:tc>
                  <a:txBody>
                    <a:bodyPr/>
                    <a:lstStyle/>
                    <a:p>
                      <a:r>
                        <a:rPr lang="nl-NL" b="0" dirty="0"/>
                        <a:t>2 maart 14.00 uur</a:t>
                      </a:r>
                    </a:p>
                  </a:txBody>
                  <a:tcPr/>
                </a:tc>
                <a:extLst>
                  <a:ext uri="{0D108BD9-81ED-4DB2-BD59-A6C34878D82A}">
                    <a16:rowId xmlns:a16="http://schemas.microsoft.com/office/drawing/2014/main" val="1827045871"/>
                  </a:ext>
                </a:extLst>
              </a:tr>
              <a:tr h="370840">
                <a:tc>
                  <a:txBody>
                    <a:bodyPr/>
                    <a:lstStyle/>
                    <a:p>
                      <a:r>
                        <a:rPr lang="nl-NL" dirty="0"/>
                        <a:t>Advies</a:t>
                      </a:r>
                    </a:p>
                  </a:txBody>
                  <a:tcPr/>
                </a:tc>
                <a:tc>
                  <a:txBody>
                    <a:bodyPr/>
                    <a:lstStyle/>
                    <a:p>
                      <a:r>
                        <a:rPr lang="nl-NL" dirty="0"/>
                        <a:t>8 april </a:t>
                      </a:r>
                    </a:p>
                  </a:txBody>
                  <a:tcPr/>
                </a:tc>
                <a:extLst>
                  <a:ext uri="{0D108BD9-81ED-4DB2-BD59-A6C34878D82A}">
                    <a16:rowId xmlns:a16="http://schemas.microsoft.com/office/drawing/2014/main" val="2314659497"/>
                  </a:ext>
                </a:extLst>
              </a:tr>
              <a:tr h="370840">
                <a:tc>
                  <a:txBody>
                    <a:bodyPr/>
                    <a:lstStyle/>
                    <a:p>
                      <a:r>
                        <a:rPr lang="nl-NL" dirty="0"/>
                        <a:t>Mondelinge toelichting</a:t>
                      </a:r>
                    </a:p>
                  </a:txBody>
                  <a:tcPr/>
                </a:tc>
                <a:tc>
                  <a:txBody>
                    <a:bodyPr/>
                    <a:lstStyle/>
                    <a:p>
                      <a:r>
                        <a:rPr lang="nl-NL" dirty="0"/>
                        <a:t>22/23 april</a:t>
                      </a:r>
                    </a:p>
                  </a:txBody>
                  <a:tcPr/>
                </a:tc>
                <a:extLst>
                  <a:ext uri="{0D108BD9-81ED-4DB2-BD59-A6C34878D82A}">
                    <a16:rowId xmlns:a16="http://schemas.microsoft.com/office/drawing/2014/main" val="3806132875"/>
                  </a:ext>
                </a:extLst>
              </a:tr>
              <a:tr h="370840">
                <a:tc>
                  <a:txBody>
                    <a:bodyPr/>
                    <a:lstStyle/>
                    <a:p>
                      <a:r>
                        <a:rPr lang="nl-NL" dirty="0"/>
                        <a:t>Besluit</a:t>
                      </a:r>
                    </a:p>
                  </a:txBody>
                  <a:tcPr/>
                </a:tc>
                <a:tc>
                  <a:txBody>
                    <a:bodyPr/>
                    <a:lstStyle/>
                    <a:p>
                      <a:r>
                        <a:rPr lang="nl-NL" dirty="0"/>
                        <a:t>Uiterlijk 1 juni</a:t>
                      </a:r>
                    </a:p>
                  </a:txBody>
                  <a:tcPr/>
                </a:tc>
                <a:extLst>
                  <a:ext uri="{0D108BD9-81ED-4DB2-BD59-A6C34878D82A}">
                    <a16:rowId xmlns:a16="http://schemas.microsoft.com/office/drawing/2014/main" val="2094089257"/>
                  </a:ext>
                </a:extLst>
              </a:tr>
              <a:tr h="370840">
                <a:tc>
                  <a:txBody>
                    <a:bodyPr/>
                    <a:lstStyle/>
                    <a:p>
                      <a:r>
                        <a:rPr lang="nl-NL" dirty="0"/>
                        <a:t>Eerste gezamenlijke bijeenkomst</a:t>
                      </a:r>
                    </a:p>
                  </a:txBody>
                  <a:tcPr/>
                </a:tc>
                <a:tc>
                  <a:txBody>
                    <a:bodyPr/>
                    <a:lstStyle/>
                    <a:p>
                      <a:r>
                        <a:rPr lang="nl-NL" dirty="0"/>
                        <a:t>juni</a:t>
                      </a:r>
                    </a:p>
                  </a:txBody>
                  <a:tcPr/>
                </a:tc>
                <a:extLst>
                  <a:ext uri="{0D108BD9-81ED-4DB2-BD59-A6C34878D82A}">
                    <a16:rowId xmlns:a16="http://schemas.microsoft.com/office/drawing/2014/main" val="4277361996"/>
                  </a:ext>
                </a:extLst>
              </a:tr>
              <a:tr h="370840">
                <a:tc>
                  <a:txBody>
                    <a:bodyPr/>
                    <a:lstStyle/>
                    <a:p>
                      <a:r>
                        <a:rPr lang="nl-NL" dirty="0"/>
                        <a:t>Officiële start</a:t>
                      </a:r>
                    </a:p>
                  </a:txBody>
                  <a:tcPr/>
                </a:tc>
                <a:tc>
                  <a:txBody>
                    <a:bodyPr/>
                    <a:lstStyle/>
                    <a:p>
                      <a:r>
                        <a:rPr lang="nl-NL" dirty="0"/>
                        <a:t>1 september</a:t>
                      </a:r>
                    </a:p>
                  </a:txBody>
                  <a:tcPr/>
                </a:tc>
                <a:extLst>
                  <a:ext uri="{0D108BD9-81ED-4DB2-BD59-A6C34878D82A}">
                    <a16:rowId xmlns:a16="http://schemas.microsoft.com/office/drawing/2014/main" val="1859804202"/>
                  </a:ext>
                </a:extLst>
              </a:tr>
            </a:tbl>
          </a:graphicData>
        </a:graphic>
      </p:graphicFrame>
    </p:spTree>
    <p:extLst>
      <p:ext uri="{BB962C8B-B14F-4D97-AF65-F5344CB8AC3E}">
        <p14:creationId xmlns:p14="http://schemas.microsoft.com/office/powerpoint/2010/main" val="3801079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Vragen</a:t>
            </a:r>
          </a:p>
        </p:txBody>
      </p:sp>
      <p:pic>
        <p:nvPicPr>
          <p:cNvPr id="2" name="Tijdelijke aanduiding voor inhoud 1"/>
          <p:cNvPicPr>
            <a:picLocks noGrp="1" noChangeAspect="1"/>
          </p:cNvPicPr>
          <p:nvPr>
            <p:ph idx="1"/>
          </p:nvPr>
        </p:nvPicPr>
        <p:blipFill>
          <a:blip r:embed="rId3"/>
          <a:stretch>
            <a:fillRect/>
          </a:stretch>
        </p:blipFill>
        <p:spPr>
          <a:xfrm>
            <a:off x="1616506" y="1864116"/>
            <a:ext cx="2568154" cy="4187208"/>
          </a:xfrm>
          <a:prstGeom prst="rect">
            <a:avLst/>
          </a:prstGeom>
        </p:spPr>
      </p:pic>
      <p:sp>
        <p:nvSpPr>
          <p:cNvPr id="9" name="Tekstvak 8">
            <a:extLst>
              <a:ext uri="{FF2B5EF4-FFF2-40B4-BE49-F238E27FC236}">
                <a16:creationId xmlns:a16="http://schemas.microsoft.com/office/drawing/2014/main" id="{198DE4EF-DB9E-4E04-B251-81A57F555480}"/>
              </a:ext>
            </a:extLst>
          </p:cNvPr>
          <p:cNvSpPr txBox="1"/>
          <p:nvPr/>
        </p:nvSpPr>
        <p:spPr>
          <a:xfrm>
            <a:off x="5686431" y="5485343"/>
            <a:ext cx="2841193" cy="923330"/>
          </a:xfrm>
          <a:prstGeom prst="rect">
            <a:avLst/>
          </a:prstGeom>
          <a:noFill/>
        </p:spPr>
        <p:txBody>
          <a:bodyPr wrap="square" rtlCol="0">
            <a:spAutoFit/>
          </a:bodyPr>
          <a:lstStyle/>
          <a:p>
            <a:r>
              <a:rPr lang="nl-NL" dirty="0"/>
              <a:t>Nynke Terpstra</a:t>
            </a:r>
          </a:p>
          <a:p>
            <a:r>
              <a:rPr lang="nl-NL" dirty="0">
                <a:latin typeface="Arial" panose="020B0604020202020204" pitchFamily="34" charset="0"/>
                <a:ea typeface="Calibri" panose="020F0502020204030204" pitchFamily="34" charset="0"/>
                <a:cs typeface="Times New Roman" panose="02020603050405020304" pitchFamily="18" charset="0"/>
                <a:hlinkClick r:id="rId4"/>
              </a:rPr>
              <a:t>terpstra@zonmw.nl</a:t>
            </a:r>
            <a:r>
              <a:rPr lang="nl-NL" dirty="0">
                <a:latin typeface="Arial" panose="020B0604020202020204" pitchFamily="34" charset="0"/>
                <a:ea typeface="Calibri" panose="020F0502020204030204" pitchFamily="34" charset="0"/>
                <a:cs typeface="Times New Roman" panose="02020603050405020304" pitchFamily="18" charset="0"/>
              </a:rPr>
              <a:t> </a:t>
            </a:r>
          </a:p>
          <a:p>
            <a:r>
              <a:rPr lang="nl-NL" dirty="0">
                <a:latin typeface="Arial" panose="020B0604020202020204" pitchFamily="34" charset="0"/>
                <a:ea typeface="Calibri" panose="020F0502020204030204" pitchFamily="34" charset="0"/>
                <a:cs typeface="Times New Roman" panose="02020603050405020304" pitchFamily="18" charset="0"/>
              </a:rPr>
              <a:t>070 349 50 82</a:t>
            </a:r>
          </a:p>
        </p:txBody>
      </p:sp>
      <p:sp>
        <p:nvSpPr>
          <p:cNvPr id="7" name="Tekstvak 6">
            <a:extLst>
              <a:ext uri="{FF2B5EF4-FFF2-40B4-BE49-F238E27FC236}">
                <a16:creationId xmlns:a16="http://schemas.microsoft.com/office/drawing/2014/main" id="{27ABE23C-206A-4062-8CFF-E80F221561A3}"/>
              </a:ext>
            </a:extLst>
          </p:cNvPr>
          <p:cNvSpPr txBox="1"/>
          <p:nvPr/>
        </p:nvSpPr>
        <p:spPr>
          <a:xfrm>
            <a:off x="5686430" y="1741231"/>
            <a:ext cx="4572000" cy="923330"/>
          </a:xfrm>
          <a:prstGeom prst="rect">
            <a:avLst/>
          </a:prstGeom>
          <a:noFill/>
        </p:spPr>
        <p:txBody>
          <a:bodyPr wrap="square">
            <a:spAutoFit/>
          </a:bodyPr>
          <a:lstStyle/>
          <a:p>
            <a:r>
              <a:rPr lang="nl-NL" i="1" dirty="0"/>
              <a:t>Aan deze publicatie kunnen geen rechten worden ontleend. Raadpleeg altijd de subsidieoproep via de website van ZonMw.</a:t>
            </a:r>
          </a:p>
        </p:txBody>
      </p:sp>
    </p:spTree>
    <p:extLst>
      <p:ext uri="{BB962C8B-B14F-4D97-AF65-F5344CB8AC3E}">
        <p14:creationId xmlns:p14="http://schemas.microsoft.com/office/powerpoint/2010/main" val="1459284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8331ADB-18F5-454D-9AA7-8932FDFD7DE2}"/>
              </a:ext>
            </a:extLst>
          </p:cNvPr>
          <p:cNvPicPr>
            <a:picLocks noChangeAspect="1"/>
          </p:cNvPicPr>
          <p:nvPr/>
        </p:nvPicPr>
        <p:blipFill rotWithShape="1">
          <a:blip r:embed="rId3"/>
          <a:srcRect b="2107"/>
          <a:stretch/>
        </p:blipFill>
        <p:spPr>
          <a:xfrm>
            <a:off x="1" y="1"/>
            <a:ext cx="12192000" cy="6858000"/>
          </a:xfrm>
          <a:prstGeom prst="rect">
            <a:avLst/>
          </a:prstGeom>
        </p:spPr>
      </p:pic>
      <p:grpSp>
        <p:nvGrpSpPr>
          <p:cNvPr id="14" name="Groep 13"/>
          <p:cNvGrpSpPr/>
          <p:nvPr/>
        </p:nvGrpSpPr>
        <p:grpSpPr>
          <a:xfrm>
            <a:off x="-1221" y="0"/>
            <a:ext cx="12193221" cy="6883301"/>
            <a:chOff x="-916" y="0"/>
            <a:chExt cx="9144916" cy="5162476"/>
          </a:xfrm>
        </p:grpSpPr>
        <p:sp>
          <p:nvSpPr>
            <p:cNvPr id="16" name="Rechthoek 15"/>
            <p:cNvSpPr/>
            <p:nvPr userDrawn="1"/>
          </p:nvSpPr>
          <p:spPr>
            <a:xfrm>
              <a:off x="0" y="0"/>
              <a:ext cx="9144000" cy="434231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prstClr val="white"/>
                </a:solidFill>
                <a:effectLst/>
                <a:uLnTx/>
                <a:uFillTx/>
                <a:latin typeface="Arial"/>
                <a:ea typeface="+mn-ea"/>
                <a:cs typeface="+mn-cs"/>
              </a:endParaRPr>
            </a:p>
          </p:txBody>
        </p:sp>
        <p:sp>
          <p:nvSpPr>
            <p:cNvPr id="19" name="Freeform 6"/>
            <p:cNvSpPr>
              <a:spLocks/>
            </p:cNvSpPr>
            <p:nvPr userDrawn="1"/>
          </p:nvSpPr>
          <p:spPr bwMode="auto">
            <a:xfrm>
              <a:off x="-916" y="2430807"/>
              <a:ext cx="9144915" cy="2731669"/>
            </a:xfrm>
            <a:custGeom>
              <a:avLst/>
              <a:gdLst>
                <a:gd name="T0" fmla="*/ 4160 w 4160"/>
                <a:gd name="T1" fmla="*/ 1106 h 1864"/>
                <a:gd name="T2" fmla="*/ 4160 w 4160"/>
                <a:gd name="T3" fmla="*/ 0 h 1864"/>
                <a:gd name="T4" fmla="*/ 0 w 4160"/>
                <a:gd name="T5" fmla="*/ 0 h 1864"/>
                <a:gd name="T6" fmla="*/ 0 w 4160"/>
                <a:gd name="T7" fmla="*/ 1741 h 1864"/>
                <a:gd name="T8" fmla="*/ 1522 w 4160"/>
                <a:gd name="T9" fmla="*/ 1834 h 1864"/>
                <a:gd name="T10" fmla="*/ 4160 w 4160"/>
                <a:gd name="T11" fmla="*/ 1106 h 1864"/>
                <a:gd name="connsiteX0" fmla="*/ 10000 w 10000"/>
                <a:gd name="connsiteY0" fmla="*/ 5933 h 9896"/>
                <a:gd name="connsiteX1" fmla="*/ 10000 w 10000"/>
                <a:gd name="connsiteY1" fmla="*/ 0 h 9896"/>
                <a:gd name="connsiteX2" fmla="*/ 0 w 10000"/>
                <a:gd name="connsiteY2" fmla="*/ 0 h 9896"/>
                <a:gd name="connsiteX3" fmla="*/ 0 w 10000"/>
                <a:gd name="connsiteY3" fmla="*/ 9340 h 9896"/>
                <a:gd name="connsiteX4" fmla="*/ 3659 w 10000"/>
                <a:gd name="connsiteY4" fmla="*/ 9839 h 9896"/>
                <a:gd name="connsiteX5" fmla="*/ 10000 w 10000"/>
                <a:gd name="connsiteY5" fmla="*/ 5933 h 9896"/>
                <a:gd name="connsiteX6" fmla="*/ 10000 w 10000"/>
                <a:gd name="connsiteY6" fmla="*/ 5933 h 9896"/>
                <a:gd name="connsiteX0" fmla="*/ 0 w 10000"/>
                <a:gd name="connsiteY0" fmla="*/ 0 h 10000"/>
                <a:gd name="connsiteX1" fmla="*/ 0 w 10000"/>
                <a:gd name="connsiteY1" fmla="*/ 9438 h 10000"/>
                <a:gd name="connsiteX2" fmla="*/ 3659 w 10000"/>
                <a:gd name="connsiteY2" fmla="*/ 9942 h 10000"/>
                <a:gd name="connsiteX3" fmla="*/ 10000 w 10000"/>
                <a:gd name="connsiteY3" fmla="*/ 5995 h 10000"/>
                <a:gd name="connsiteX4" fmla="*/ 10000 w 10000"/>
                <a:gd name="connsiteY4" fmla="*/ 5995 h 10000"/>
                <a:gd name="connsiteX5" fmla="*/ 10000 w 10000"/>
                <a:gd name="connsiteY5" fmla="*/ 0 h 10000"/>
                <a:gd name="connsiteX6" fmla="*/ 100 w 10000"/>
                <a:gd name="connsiteY6" fmla="*/ 226 h 10000"/>
                <a:gd name="connsiteX0" fmla="*/ 5 w 10005"/>
                <a:gd name="connsiteY0" fmla="*/ 0 h 10000"/>
                <a:gd name="connsiteX1" fmla="*/ 0 w 10005"/>
                <a:gd name="connsiteY1" fmla="*/ 4569 h 10000"/>
                <a:gd name="connsiteX2" fmla="*/ 5 w 10005"/>
                <a:gd name="connsiteY2" fmla="*/ 9438 h 10000"/>
                <a:gd name="connsiteX3" fmla="*/ 3664 w 10005"/>
                <a:gd name="connsiteY3" fmla="*/ 9942 h 10000"/>
                <a:gd name="connsiteX4" fmla="*/ 10005 w 10005"/>
                <a:gd name="connsiteY4" fmla="*/ 5995 h 10000"/>
                <a:gd name="connsiteX5" fmla="*/ 10005 w 10005"/>
                <a:gd name="connsiteY5" fmla="*/ 5995 h 10000"/>
                <a:gd name="connsiteX6" fmla="*/ 10005 w 10005"/>
                <a:gd name="connsiteY6" fmla="*/ 0 h 10000"/>
                <a:gd name="connsiteX7" fmla="*/ 105 w 10005"/>
                <a:gd name="connsiteY7" fmla="*/ 226 h 10000"/>
                <a:gd name="connsiteX0" fmla="*/ 5 w 10005"/>
                <a:gd name="connsiteY0" fmla="*/ 0 h 10000"/>
                <a:gd name="connsiteX1" fmla="*/ 0 w 10005"/>
                <a:gd name="connsiteY1" fmla="*/ 4569 h 10000"/>
                <a:gd name="connsiteX2" fmla="*/ 5 w 10005"/>
                <a:gd name="connsiteY2" fmla="*/ 9438 h 10000"/>
                <a:gd name="connsiteX3" fmla="*/ 3664 w 10005"/>
                <a:gd name="connsiteY3" fmla="*/ 9942 h 10000"/>
                <a:gd name="connsiteX4" fmla="*/ 10005 w 10005"/>
                <a:gd name="connsiteY4" fmla="*/ 5995 h 10000"/>
                <a:gd name="connsiteX5" fmla="*/ 10005 w 10005"/>
                <a:gd name="connsiteY5" fmla="*/ 5995 h 10000"/>
                <a:gd name="connsiteX6" fmla="*/ 10005 w 10005"/>
                <a:gd name="connsiteY6" fmla="*/ 0 h 10000"/>
                <a:gd name="connsiteX0" fmla="*/ 0 w 10010"/>
                <a:gd name="connsiteY0" fmla="*/ 12732 h 12874"/>
                <a:gd name="connsiteX1" fmla="*/ 5 w 10010"/>
                <a:gd name="connsiteY1" fmla="*/ 4569 h 12874"/>
                <a:gd name="connsiteX2" fmla="*/ 10 w 10010"/>
                <a:gd name="connsiteY2" fmla="*/ 9438 h 12874"/>
                <a:gd name="connsiteX3" fmla="*/ 3669 w 10010"/>
                <a:gd name="connsiteY3" fmla="*/ 9942 h 12874"/>
                <a:gd name="connsiteX4" fmla="*/ 10010 w 10010"/>
                <a:gd name="connsiteY4" fmla="*/ 5995 h 12874"/>
                <a:gd name="connsiteX5" fmla="*/ 10010 w 10010"/>
                <a:gd name="connsiteY5" fmla="*/ 5995 h 12874"/>
                <a:gd name="connsiteX6" fmla="*/ 10010 w 10010"/>
                <a:gd name="connsiteY6" fmla="*/ 0 h 12874"/>
                <a:gd name="connsiteX0" fmla="*/ 263 w 10273"/>
                <a:gd name="connsiteY0" fmla="*/ 12732 h 12732"/>
                <a:gd name="connsiteX1" fmla="*/ 273 w 10273"/>
                <a:gd name="connsiteY1" fmla="*/ 9438 h 12732"/>
                <a:gd name="connsiteX2" fmla="*/ 3932 w 10273"/>
                <a:gd name="connsiteY2" fmla="*/ 9942 h 12732"/>
                <a:gd name="connsiteX3" fmla="*/ 10273 w 10273"/>
                <a:gd name="connsiteY3" fmla="*/ 5995 h 12732"/>
                <a:gd name="connsiteX4" fmla="*/ 10273 w 10273"/>
                <a:gd name="connsiteY4" fmla="*/ 5995 h 12732"/>
                <a:gd name="connsiteX5" fmla="*/ 10273 w 10273"/>
                <a:gd name="connsiteY5" fmla="*/ 0 h 12732"/>
                <a:gd name="connsiteX0" fmla="*/ 0 w 10010"/>
                <a:gd name="connsiteY0" fmla="*/ 12732 h 12732"/>
                <a:gd name="connsiteX1" fmla="*/ 10 w 10010"/>
                <a:gd name="connsiteY1" fmla="*/ 9438 h 12732"/>
                <a:gd name="connsiteX2" fmla="*/ 3669 w 10010"/>
                <a:gd name="connsiteY2" fmla="*/ 9942 h 12732"/>
                <a:gd name="connsiteX3" fmla="*/ 10010 w 10010"/>
                <a:gd name="connsiteY3" fmla="*/ 5995 h 12732"/>
                <a:gd name="connsiteX4" fmla="*/ 10010 w 10010"/>
                <a:gd name="connsiteY4" fmla="*/ 5995 h 12732"/>
                <a:gd name="connsiteX5" fmla="*/ 10010 w 10010"/>
                <a:gd name="connsiteY5" fmla="*/ 0 h 12732"/>
                <a:gd name="connsiteX0" fmla="*/ 0 w 10010"/>
                <a:gd name="connsiteY0" fmla="*/ 6737 h 6737"/>
                <a:gd name="connsiteX1" fmla="*/ 10 w 10010"/>
                <a:gd name="connsiteY1" fmla="*/ 3443 h 6737"/>
                <a:gd name="connsiteX2" fmla="*/ 3669 w 10010"/>
                <a:gd name="connsiteY2" fmla="*/ 3947 h 6737"/>
                <a:gd name="connsiteX3" fmla="*/ 10010 w 10010"/>
                <a:gd name="connsiteY3" fmla="*/ 0 h 6737"/>
                <a:gd name="connsiteX4" fmla="*/ 10010 w 10010"/>
                <a:gd name="connsiteY4" fmla="*/ 0 h 6737"/>
                <a:gd name="connsiteX5" fmla="*/ 10010 w 10010"/>
                <a:gd name="connsiteY5" fmla="*/ 6690 h 6737"/>
                <a:gd name="connsiteX0" fmla="*/ 564 w 10564"/>
                <a:gd name="connsiteY0" fmla="*/ 10000 h 10000"/>
                <a:gd name="connsiteX1" fmla="*/ 574 w 10564"/>
                <a:gd name="connsiteY1" fmla="*/ 5111 h 10000"/>
                <a:gd name="connsiteX2" fmla="*/ 4229 w 10564"/>
                <a:gd name="connsiteY2" fmla="*/ 5859 h 10000"/>
                <a:gd name="connsiteX3" fmla="*/ 10564 w 10564"/>
                <a:gd name="connsiteY3" fmla="*/ 0 h 10000"/>
                <a:gd name="connsiteX4" fmla="*/ 10564 w 10564"/>
                <a:gd name="connsiteY4" fmla="*/ 0 h 10000"/>
                <a:gd name="connsiteX5" fmla="*/ 10564 w 10564"/>
                <a:gd name="connsiteY5" fmla="*/ 9930 h 10000"/>
                <a:gd name="connsiteX0" fmla="*/ 595 w 10595"/>
                <a:gd name="connsiteY0" fmla="*/ 10000 h 10000"/>
                <a:gd name="connsiteX1" fmla="*/ 605 w 10595"/>
                <a:gd name="connsiteY1" fmla="*/ 5111 h 10000"/>
                <a:gd name="connsiteX2" fmla="*/ 4260 w 10595"/>
                <a:gd name="connsiteY2" fmla="*/ 5859 h 10000"/>
                <a:gd name="connsiteX3" fmla="*/ 10595 w 10595"/>
                <a:gd name="connsiteY3" fmla="*/ 0 h 10000"/>
                <a:gd name="connsiteX4" fmla="*/ 10595 w 10595"/>
                <a:gd name="connsiteY4" fmla="*/ 0 h 10000"/>
                <a:gd name="connsiteX5" fmla="*/ 10595 w 10595"/>
                <a:gd name="connsiteY5" fmla="*/ 9930 h 10000"/>
                <a:gd name="connsiteX0" fmla="*/ 595 w 10595"/>
                <a:gd name="connsiteY0" fmla="*/ 10000 h 10000"/>
                <a:gd name="connsiteX1" fmla="*/ 605 w 10595"/>
                <a:gd name="connsiteY1" fmla="*/ 5111 h 10000"/>
                <a:gd name="connsiteX2" fmla="*/ 4260 w 10595"/>
                <a:gd name="connsiteY2" fmla="*/ 5859 h 10000"/>
                <a:gd name="connsiteX3" fmla="*/ 10595 w 10595"/>
                <a:gd name="connsiteY3" fmla="*/ 0 h 10000"/>
                <a:gd name="connsiteX4" fmla="*/ 10595 w 10595"/>
                <a:gd name="connsiteY4" fmla="*/ 0 h 10000"/>
                <a:gd name="connsiteX5" fmla="*/ 10595 w 10595"/>
                <a:gd name="connsiteY5" fmla="*/ 9930 h 10000"/>
                <a:gd name="connsiteX0" fmla="*/ 0 w 10000"/>
                <a:gd name="connsiteY0" fmla="*/ 10000 h 10000"/>
                <a:gd name="connsiteX1" fmla="*/ 10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5 w 10005"/>
                <a:gd name="connsiteY0" fmla="*/ 10000 h 10000"/>
                <a:gd name="connsiteX1" fmla="*/ 0 w 10005"/>
                <a:gd name="connsiteY1" fmla="*/ 5111 h 10000"/>
                <a:gd name="connsiteX2" fmla="*/ 3670 w 10005"/>
                <a:gd name="connsiteY2" fmla="*/ 5859 h 10000"/>
                <a:gd name="connsiteX3" fmla="*/ 10005 w 10005"/>
                <a:gd name="connsiteY3" fmla="*/ 0 h 10000"/>
                <a:gd name="connsiteX4" fmla="*/ 10005 w 10005"/>
                <a:gd name="connsiteY4" fmla="*/ 0 h 10000"/>
                <a:gd name="connsiteX5" fmla="*/ 10005 w 10005"/>
                <a:gd name="connsiteY5" fmla="*/ 9930 h 10000"/>
                <a:gd name="connsiteX0" fmla="*/ 0 w 10000"/>
                <a:gd name="connsiteY0" fmla="*/ 10000 h 10000"/>
                <a:gd name="connsiteX1" fmla="*/ 2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3 w 10003"/>
                <a:gd name="connsiteY0" fmla="*/ 10000 h 10000"/>
                <a:gd name="connsiteX1" fmla="*/ 0 w 10003"/>
                <a:gd name="connsiteY1" fmla="*/ 5095 h 10000"/>
                <a:gd name="connsiteX2" fmla="*/ 3668 w 10003"/>
                <a:gd name="connsiteY2" fmla="*/ 5859 h 10000"/>
                <a:gd name="connsiteX3" fmla="*/ 10003 w 10003"/>
                <a:gd name="connsiteY3" fmla="*/ 0 h 10000"/>
                <a:gd name="connsiteX4" fmla="*/ 10003 w 10003"/>
                <a:gd name="connsiteY4" fmla="*/ 0 h 10000"/>
                <a:gd name="connsiteX5" fmla="*/ 10003 w 10003"/>
                <a:gd name="connsiteY5" fmla="*/ 9930 h 10000"/>
                <a:gd name="connsiteX0" fmla="*/ 0 w 10000"/>
                <a:gd name="connsiteY0" fmla="*/ 10000 h 10000"/>
                <a:gd name="connsiteX1" fmla="*/ 2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0 w 10000"/>
                <a:gd name="connsiteY0" fmla="*/ 10000 h 10000"/>
                <a:gd name="connsiteX1" fmla="*/ 2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7 w 10007"/>
                <a:gd name="connsiteY0" fmla="*/ 10000 h 10000"/>
                <a:gd name="connsiteX1" fmla="*/ 0 w 10007"/>
                <a:gd name="connsiteY1" fmla="*/ 5127 h 10000"/>
                <a:gd name="connsiteX2" fmla="*/ 3672 w 10007"/>
                <a:gd name="connsiteY2" fmla="*/ 5859 h 10000"/>
                <a:gd name="connsiteX3" fmla="*/ 10007 w 10007"/>
                <a:gd name="connsiteY3" fmla="*/ 0 h 10000"/>
                <a:gd name="connsiteX4" fmla="*/ 10007 w 10007"/>
                <a:gd name="connsiteY4" fmla="*/ 0 h 10000"/>
                <a:gd name="connsiteX5" fmla="*/ 10007 w 10007"/>
                <a:gd name="connsiteY5" fmla="*/ 9930 h 10000"/>
                <a:gd name="connsiteX0" fmla="*/ 7 w 10007"/>
                <a:gd name="connsiteY0" fmla="*/ 10000 h 10000"/>
                <a:gd name="connsiteX1" fmla="*/ 0 w 10007"/>
                <a:gd name="connsiteY1" fmla="*/ 5111 h 10000"/>
                <a:gd name="connsiteX2" fmla="*/ 3672 w 10007"/>
                <a:gd name="connsiteY2" fmla="*/ 5859 h 10000"/>
                <a:gd name="connsiteX3" fmla="*/ 10007 w 10007"/>
                <a:gd name="connsiteY3" fmla="*/ 0 h 10000"/>
                <a:gd name="connsiteX4" fmla="*/ 10007 w 10007"/>
                <a:gd name="connsiteY4" fmla="*/ 0 h 10000"/>
                <a:gd name="connsiteX5" fmla="*/ 10007 w 10007"/>
                <a:gd name="connsiteY5" fmla="*/ 9930 h 10000"/>
                <a:gd name="connsiteX0" fmla="*/ 3 w 10003"/>
                <a:gd name="connsiteY0" fmla="*/ 10000 h 10000"/>
                <a:gd name="connsiteX1" fmla="*/ 1 w 10003"/>
                <a:gd name="connsiteY1" fmla="*/ 5111 h 10000"/>
                <a:gd name="connsiteX2" fmla="*/ 3668 w 10003"/>
                <a:gd name="connsiteY2" fmla="*/ 5859 h 10000"/>
                <a:gd name="connsiteX3" fmla="*/ 10003 w 10003"/>
                <a:gd name="connsiteY3" fmla="*/ 0 h 10000"/>
                <a:gd name="connsiteX4" fmla="*/ 10003 w 10003"/>
                <a:gd name="connsiteY4" fmla="*/ 0 h 10000"/>
                <a:gd name="connsiteX5" fmla="*/ 10003 w 10003"/>
                <a:gd name="connsiteY5" fmla="*/ 9930 h 10000"/>
                <a:gd name="connsiteX0" fmla="*/ 612 w 10612"/>
                <a:gd name="connsiteY0" fmla="*/ 10000 h 10000"/>
                <a:gd name="connsiteX1" fmla="*/ 610 w 10612"/>
                <a:gd name="connsiteY1" fmla="*/ 5111 h 10000"/>
                <a:gd name="connsiteX2" fmla="*/ 4277 w 10612"/>
                <a:gd name="connsiteY2" fmla="*/ 5859 h 10000"/>
                <a:gd name="connsiteX3" fmla="*/ 10612 w 10612"/>
                <a:gd name="connsiteY3" fmla="*/ 0 h 10000"/>
                <a:gd name="connsiteX4" fmla="*/ 10612 w 10612"/>
                <a:gd name="connsiteY4" fmla="*/ 0 h 10000"/>
                <a:gd name="connsiteX5" fmla="*/ 10612 w 10612"/>
                <a:gd name="connsiteY5" fmla="*/ 9930 h 10000"/>
                <a:gd name="connsiteX0" fmla="*/ 2 w 10002"/>
                <a:gd name="connsiteY0" fmla="*/ 10000 h 10000"/>
                <a:gd name="connsiteX1" fmla="*/ 0 w 10002"/>
                <a:gd name="connsiteY1" fmla="*/ 5111 h 10000"/>
                <a:gd name="connsiteX2" fmla="*/ 3667 w 10002"/>
                <a:gd name="connsiteY2" fmla="*/ 5859 h 10000"/>
                <a:gd name="connsiteX3" fmla="*/ 10002 w 10002"/>
                <a:gd name="connsiteY3" fmla="*/ 0 h 10000"/>
                <a:gd name="connsiteX4" fmla="*/ 10002 w 10002"/>
                <a:gd name="connsiteY4" fmla="*/ 0 h 10000"/>
                <a:gd name="connsiteX5" fmla="*/ 10002 w 10002"/>
                <a:gd name="connsiteY5" fmla="*/ 9930 h 10000"/>
                <a:gd name="connsiteX0" fmla="*/ 1 w 10001"/>
                <a:gd name="connsiteY0" fmla="*/ 10000 h 10000"/>
                <a:gd name="connsiteX1" fmla="*/ 4 w 10001"/>
                <a:gd name="connsiteY1" fmla="*/ 5111 h 10000"/>
                <a:gd name="connsiteX2" fmla="*/ 3666 w 10001"/>
                <a:gd name="connsiteY2" fmla="*/ 5859 h 10000"/>
                <a:gd name="connsiteX3" fmla="*/ 10001 w 10001"/>
                <a:gd name="connsiteY3" fmla="*/ 0 h 10000"/>
                <a:gd name="connsiteX4" fmla="*/ 10001 w 10001"/>
                <a:gd name="connsiteY4" fmla="*/ 0 h 10000"/>
                <a:gd name="connsiteX5" fmla="*/ 10001 w 10001"/>
                <a:gd name="connsiteY5" fmla="*/ 9930 h 10000"/>
                <a:gd name="connsiteX0" fmla="*/ 2 w 10002"/>
                <a:gd name="connsiteY0" fmla="*/ 10000 h 10000"/>
                <a:gd name="connsiteX1" fmla="*/ 0 w 10002"/>
                <a:gd name="connsiteY1" fmla="*/ 5111 h 10000"/>
                <a:gd name="connsiteX2" fmla="*/ 3667 w 10002"/>
                <a:gd name="connsiteY2" fmla="*/ 5859 h 10000"/>
                <a:gd name="connsiteX3" fmla="*/ 10002 w 10002"/>
                <a:gd name="connsiteY3" fmla="*/ 0 h 10000"/>
                <a:gd name="connsiteX4" fmla="*/ 10002 w 10002"/>
                <a:gd name="connsiteY4" fmla="*/ 0 h 10000"/>
                <a:gd name="connsiteX5" fmla="*/ 10002 w 10002"/>
                <a:gd name="connsiteY5" fmla="*/ 9930 h 10000"/>
                <a:gd name="connsiteX0" fmla="*/ 1 w 10001"/>
                <a:gd name="connsiteY0" fmla="*/ 10000 h 10000"/>
                <a:gd name="connsiteX1" fmla="*/ 2 w 10001"/>
                <a:gd name="connsiteY1" fmla="*/ 5111 h 10000"/>
                <a:gd name="connsiteX2" fmla="*/ 3666 w 10001"/>
                <a:gd name="connsiteY2" fmla="*/ 5859 h 10000"/>
                <a:gd name="connsiteX3" fmla="*/ 10001 w 10001"/>
                <a:gd name="connsiteY3" fmla="*/ 0 h 10000"/>
                <a:gd name="connsiteX4" fmla="*/ 10001 w 10001"/>
                <a:gd name="connsiteY4" fmla="*/ 0 h 10000"/>
                <a:gd name="connsiteX5" fmla="*/ 10001 w 10001"/>
                <a:gd name="connsiteY5" fmla="*/ 993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00">
                  <a:moveTo>
                    <a:pt x="1" y="10000"/>
                  </a:moveTo>
                  <a:cubicBezTo>
                    <a:pt x="0" y="8370"/>
                    <a:pt x="3" y="6741"/>
                    <a:pt x="2" y="5111"/>
                  </a:cubicBezTo>
                  <a:cubicBezTo>
                    <a:pt x="1098" y="5807"/>
                    <a:pt x="2363" y="6101"/>
                    <a:pt x="3666" y="5859"/>
                  </a:cubicBezTo>
                  <a:cubicBezTo>
                    <a:pt x="5955" y="5433"/>
                    <a:pt x="8097" y="3358"/>
                    <a:pt x="10001" y="0"/>
                  </a:cubicBezTo>
                  <a:lnTo>
                    <a:pt x="10001" y="0"/>
                  </a:lnTo>
                  <a:lnTo>
                    <a:pt x="10001" y="9930"/>
                  </a:lnTo>
                </a:path>
              </a:pathLst>
            </a:custGeom>
            <a:solidFill>
              <a:schemeClr val="bg1"/>
            </a:solidFill>
            <a:ln>
              <a:noFill/>
            </a:ln>
          </p:spPr>
          <p:txBody>
            <a:bodyPr vert="horz" wrap="square" lIns="121920" tIns="60960" rIns="121920" bIns="609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10" name="Titel 3">
            <a:extLst>
              <a:ext uri="{FF2B5EF4-FFF2-40B4-BE49-F238E27FC236}">
                <a16:creationId xmlns:a16="http://schemas.microsoft.com/office/drawing/2014/main" id="{EC353335-BD38-44DB-9D73-4302F5310DD2}"/>
              </a:ext>
            </a:extLst>
          </p:cNvPr>
          <p:cNvSpPr txBox="1">
            <a:spLocks/>
          </p:cNvSpPr>
          <p:nvPr/>
        </p:nvSpPr>
        <p:spPr>
          <a:xfrm>
            <a:off x="512745" y="349172"/>
            <a:ext cx="11165288" cy="2335385"/>
          </a:xfrm>
          <a:prstGeom prst="rect">
            <a:avLst/>
          </a:prstGeom>
        </p:spPr>
        <p:txBody>
          <a:bodyPr vert="horz" lIns="54000" tIns="18000" rIns="91440" bIns="45720" rtlCol="0" anchor="t" anchorCtr="0">
            <a:noAutofit/>
          </a:bodyPr>
          <a:lstStyle>
            <a:lvl1pPr algn="l" defTabSz="609585" rtl="0" eaLnBrk="1" latinLnBrk="0" hangingPunct="1">
              <a:lnSpc>
                <a:spcPts val="5600"/>
              </a:lnSpc>
              <a:spcBef>
                <a:spcPct val="0"/>
              </a:spcBef>
              <a:buNone/>
              <a:defRPr sz="5067" b="1" kern="1200">
                <a:solidFill>
                  <a:schemeClr val="bg1"/>
                </a:solidFill>
                <a:latin typeface="+mj-lt"/>
                <a:ea typeface="+mj-ea"/>
                <a:cs typeface="+mj-cs"/>
              </a:defRPr>
            </a:lvl1pPr>
          </a:lstStyle>
          <a:p>
            <a:pPr marL="0" marR="0" lvl="0" indent="0" algn="l" defTabSz="609585" rtl="0" eaLnBrk="1" fontAlgn="auto" latinLnBrk="0" hangingPunct="1">
              <a:lnSpc>
                <a:spcPts val="56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FFFFFF"/>
                </a:solidFill>
                <a:effectLst/>
                <a:uLnTx/>
                <a:uFillTx/>
                <a:latin typeface="Arial"/>
                <a:ea typeface="+mj-ea"/>
                <a:cs typeface="+mj-cs"/>
              </a:rPr>
              <a:t/>
            </a:r>
            <a:br>
              <a:rPr kumimoji="0" lang="nl-NL" sz="4000" b="1" i="0" u="none" strike="noStrike" kern="1200" cap="none" spc="0" normalizeH="0" baseline="0" noProof="0" dirty="0">
                <a:ln>
                  <a:noFill/>
                </a:ln>
                <a:solidFill>
                  <a:srgbClr val="FFFFFF"/>
                </a:solidFill>
                <a:effectLst/>
                <a:uLnTx/>
                <a:uFillTx/>
                <a:latin typeface="Arial"/>
                <a:ea typeface="+mj-ea"/>
                <a:cs typeface="+mj-cs"/>
              </a:rPr>
            </a:br>
            <a:r>
              <a:rPr kumimoji="0" lang="nl-NL" sz="4000" b="1" i="0" u="none" strike="noStrike" kern="1200" cap="none" spc="0" normalizeH="0" baseline="0" noProof="0" dirty="0">
                <a:ln>
                  <a:noFill/>
                </a:ln>
                <a:solidFill>
                  <a:srgbClr val="FFFFFF"/>
                </a:solidFill>
                <a:effectLst/>
                <a:uLnTx/>
                <a:uFillTx/>
                <a:latin typeface="Segoe UI" panose="020B0502040204020203" pitchFamily="34" charset="0"/>
                <a:ea typeface="+mj-ea"/>
                <a:cs typeface="Segoe UI" panose="020B0502040204020203" pitchFamily="34" charset="0"/>
              </a:rPr>
              <a:t>Toelichting implementatienetwerk</a:t>
            </a:r>
            <a:endParaRPr kumimoji="0" lang="nl-NL" sz="3200" b="0" i="1" u="none" strike="noStrike" kern="1200" cap="none" spc="0" normalizeH="0" baseline="0" noProof="0" dirty="0">
              <a:ln>
                <a:noFill/>
              </a:ln>
              <a:solidFill>
                <a:srgbClr val="FFFFFF"/>
              </a:solidFill>
              <a:effectLst/>
              <a:uLnTx/>
              <a:uFillTx/>
              <a:latin typeface="Segoe UI" panose="020B0502040204020203" pitchFamily="34" charset="0"/>
              <a:ea typeface="+mj-ea"/>
              <a:cs typeface="Segoe UI" panose="020B0502040204020203" pitchFamily="34" charset="0"/>
            </a:endParaRPr>
          </a:p>
        </p:txBody>
      </p:sp>
      <p:sp>
        <p:nvSpPr>
          <p:cNvPr id="7" name="Tijdelijke aanduiding voor tekst 14"/>
          <p:cNvSpPr>
            <a:spLocks noGrp="1"/>
          </p:cNvSpPr>
          <p:nvPr>
            <p:ph type="body" sz="quarter" idx="11"/>
          </p:nvPr>
        </p:nvSpPr>
        <p:spPr>
          <a:xfrm>
            <a:off x="1886047" y="2042653"/>
            <a:ext cx="8373966" cy="1278631"/>
          </a:xfrm>
        </p:spPr>
        <p:txBody>
          <a:bodyPr/>
          <a:lstStyle/>
          <a:p>
            <a:r>
              <a:rPr lang="nl-NL" sz="3200" dirty="0"/>
              <a:t>Femke van Nassau</a:t>
            </a:r>
          </a:p>
          <a:p>
            <a:r>
              <a:rPr lang="nl-NL" sz="3200" dirty="0"/>
              <a:t>Paul van der Meer</a:t>
            </a:r>
          </a:p>
          <a:p>
            <a:r>
              <a:rPr lang="nl-NL" sz="3200" dirty="0"/>
              <a:t>Nynke Terpstra</a:t>
            </a:r>
          </a:p>
          <a:p>
            <a:endParaRPr lang="nl-NL" sz="3200" dirty="0"/>
          </a:p>
        </p:txBody>
      </p:sp>
    </p:spTree>
    <p:extLst>
      <p:ext uri="{BB962C8B-B14F-4D97-AF65-F5344CB8AC3E}">
        <p14:creationId xmlns:p14="http://schemas.microsoft.com/office/powerpoint/2010/main" val="2768143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7903" y="1339979"/>
            <a:ext cx="8388681" cy="1303246"/>
          </a:xfrm>
          <a:prstGeom prst="rect">
            <a:avLst/>
          </a:prstGeom>
        </p:spPr>
        <p:txBody>
          <a:bodyPr vert="horz" lIns="36000" tIns="18000" rIns="91440" bIns="45720" rtlCol="0" anchor="t" anchorCtr="0">
            <a:noAutofit/>
          </a:bodyPr>
          <a:lstStyle>
            <a:lvl1pPr algn="l" defTabSz="457189" rtl="0" eaLnBrk="1" latinLnBrk="0" hangingPunct="1">
              <a:lnSpc>
                <a:spcPts val="2400"/>
              </a:lnSpc>
              <a:spcBef>
                <a:spcPct val="0"/>
              </a:spcBef>
              <a:buNone/>
              <a:defRPr sz="2100" b="1" kern="1200">
                <a:solidFill>
                  <a:schemeClr val="tx1"/>
                </a:solidFill>
                <a:latin typeface="+mj-lt"/>
                <a:ea typeface="+mj-ea"/>
                <a:cs typeface="+mj-cs"/>
              </a:defRPr>
            </a:lvl1pPr>
          </a:lstStyle>
          <a:p>
            <a:r>
              <a:rPr lang="nl-NL" sz="2800" dirty="0"/>
              <a:t>Doel van leernetwerk</a:t>
            </a:r>
          </a:p>
        </p:txBody>
      </p:sp>
      <p:sp>
        <p:nvSpPr>
          <p:cNvPr id="5" name="Content Placeholder 2"/>
          <p:cNvSpPr txBox="1">
            <a:spLocks/>
          </p:cNvSpPr>
          <p:nvPr/>
        </p:nvSpPr>
        <p:spPr>
          <a:xfrm>
            <a:off x="1871332" y="2438400"/>
            <a:ext cx="8388681" cy="3590102"/>
          </a:xfrm>
          <a:prstGeom prst="rect">
            <a:avLst/>
          </a:prstGeom>
        </p:spPr>
        <p:txBody>
          <a:bodyPr vert="horz" lIns="54000" tIns="45720" rIns="91440" bIns="45720" rtlCol="0">
            <a:noAutofit/>
          </a:bodyPr>
          <a:lstStyle>
            <a:lvl1pPr marL="269868" indent="-269868" algn="l" defTabSz="457189" rtl="0" eaLnBrk="1" latinLnBrk="0" hangingPunct="1">
              <a:lnSpc>
                <a:spcPts val="2200"/>
              </a:lnSpc>
              <a:spcBef>
                <a:spcPts val="800"/>
              </a:spcBef>
              <a:buFont typeface="Arial" panose="020B0604020202020204" pitchFamily="34" charset="0"/>
              <a:buChar char="‒"/>
              <a:defRPr sz="2100" kern="1200">
                <a:solidFill>
                  <a:schemeClr val="tx1"/>
                </a:solidFill>
                <a:latin typeface="+mn-lt"/>
                <a:ea typeface="+mn-ea"/>
                <a:cs typeface="+mn-cs"/>
              </a:defRPr>
            </a:lvl1pPr>
            <a:lvl2pPr marL="647984" indent="-287993" algn="l" defTabSz="457189" rtl="0" eaLnBrk="1" latinLnBrk="0" hangingPunct="1">
              <a:lnSpc>
                <a:spcPts val="2200"/>
              </a:lnSpc>
              <a:spcBef>
                <a:spcPts val="800"/>
              </a:spcBef>
              <a:buFont typeface="Arial" panose="020B0604020202020204" pitchFamily="34" charset="0"/>
              <a:buChar char="‒"/>
              <a:defRPr sz="2100" kern="1200">
                <a:solidFill>
                  <a:schemeClr val="tx1"/>
                </a:solidFill>
                <a:latin typeface="+mn-lt"/>
                <a:ea typeface="+mn-ea"/>
                <a:cs typeface="+mn-cs"/>
              </a:defRPr>
            </a:lvl2pPr>
            <a:lvl3pPr marL="1077886" indent="-357179" algn="l" defTabSz="457189" rtl="0" eaLnBrk="1" latinLnBrk="0" hangingPunct="1">
              <a:lnSpc>
                <a:spcPts val="2200"/>
              </a:lnSpc>
              <a:spcBef>
                <a:spcPts val="800"/>
              </a:spcBef>
              <a:buFont typeface="Arial" panose="020B0604020202020204" pitchFamily="34" charset="0"/>
              <a:buChar char="‒"/>
              <a:defRPr sz="2100" kern="1200">
                <a:solidFill>
                  <a:schemeClr val="tx1"/>
                </a:solidFill>
                <a:latin typeface="+mn-lt"/>
                <a:ea typeface="+mn-ea"/>
                <a:cs typeface="+mn-cs"/>
              </a:defRPr>
            </a:lvl3pPr>
            <a:lvl4pPr marL="1435064" indent="-268281" algn="l" defTabSz="457189" rtl="0" eaLnBrk="1" latinLnBrk="0" hangingPunct="1">
              <a:lnSpc>
                <a:spcPts val="2200"/>
              </a:lnSpc>
              <a:spcBef>
                <a:spcPts val="800"/>
              </a:spcBef>
              <a:buFont typeface="Arial" panose="020B0604020202020204" pitchFamily="34" charset="0"/>
              <a:buChar char="‒"/>
              <a:defRPr sz="2100" kern="1200">
                <a:solidFill>
                  <a:schemeClr val="tx1"/>
                </a:solidFill>
                <a:latin typeface="+mn-lt"/>
                <a:ea typeface="+mn-ea"/>
                <a:cs typeface="+mn-cs"/>
              </a:defRPr>
            </a:lvl4pPr>
            <a:lvl5pPr marL="2057348" indent="-228594" algn="l" defTabSz="457189" rtl="0" eaLnBrk="1" latinLnBrk="0" hangingPunct="1">
              <a:lnSpc>
                <a:spcPts val="2200"/>
              </a:lnSpc>
              <a:spcBef>
                <a:spcPts val="800"/>
              </a:spcBef>
              <a:buFont typeface="Arial" panose="020B0604020202020204" pitchFamily="34" charset="0"/>
              <a:buChar char="‒"/>
              <a:defRPr sz="21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r>
              <a:rPr lang="nl-NL" sz="3000" dirty="0"/>
              <a:t>Landelijk netwerk opzetten van implementatie experts op het gebied van Sport en Bewegen die kennis delen en andere opleiden om op die manier de implementatie kennis te vergroten en implementatie in de praktijk te verbeteren</a:t>
            </a:r>
          </a:p>
        </p:txBody>
      </p:sp>
    </p:spTree>
    <p:extLst>
      <p:ext uri="{BB962C8B-B14F-4D97-AF65-F5344CB8AC3E}">
        <p14:creationId xmlns:p14="http://schemas.microsoft.com/office/powerpoint/2010/main" val="3246258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3585" y="1274665"/>
            <a:ext cx="11184908" cy="1303246"/>
          </a:xfrm>
        </p:spPr>
        <p:txBody>
          <a:bodyPr/>
          <a:lstStyle/>
          <a:p>
            <a:r>
              <a:rPr lang="nl-NL" sz="2800" dirty="0"/>
              <a:t>Hoe gaan we dit doen?</a:t>
            </a:r>
          </a:p>
        </p:txBody>
      </p:sp>
      <p:sp>
        <p:nvSpPr>
          <p:cNvPr id="5" name="Content Placeholder 2"/>
          <p:cNvSpPr>
            <a:spLocks noGrp="1"/>
          </p:cNvSpPr>
          <p:nvPr>
            <p:ph idx="1"/>
          </p:nvPr>
        </p:nvSpPr>
        <p:spPr>
          <a:xfrm>
            <a:off x="1313556" y="2024744"/>
            <a:ext cx="11184908" cy="3590102"/>
          </a:xfrm>
        </p:spPr>
        <p:txBody>
          <a:bodyPr/>
          <a:lstStyle/>
          <a:p>
            <a:pPr>
              <a:lnSpc>
                <a:spcPct val="150000"/>
              </a:lnSpc>
              <a:buFont typeface="Arial" panose="020B0604020202020204" pitchFamily="34" charset="0"/>
              <a:buChar char="•"/>
            </a:pPr>
            <a:r>
              <a:rPr lang="nl-NL" sz="3000" dirty="0"/>
              <a:t>Implementatie (onderzoek) kennis</a:t>
            </a:r>
          </a:p>
          <a:p>
            <a:pPr>
              <a:lnSpc>
                <a:spcPct val="150000"/>
              </a:lnSpc>
              <a:buFont typeface="Arial" panose="020B0604020202020204" pitchFamily="34" charset="0"/>
              <a:buChar char="•"/>
            </a:pPr>
            <a:r>
              <a:rPr lang="nl-NL" sz="3000" dirty="0"/>
              <a:t>Implementatie tools</a:t>
            </a:r>
          </a:p>
          <a:p>
            <a:pPr>
              <a:lnSpc>
                <a:spcPct val="150000"/>
              </a:lnSpc>
              <a:buFont typeface="Arial" panose="020B0604020202020204" pitchFamily="34" charset="0"/>
              <a:buChar char="•"/>
            </a:pPr>
            <a:r>
              <a:rPr lang="nl-NL" sz="3000" dirty="0"/>
              <a:t>Delen best </a:t>
            </a:r>
            <a:r>
              <a:rPr lang="nl-NL" sz="3000" dirty="0" err="1"/>
              <a:t>practices</a:t>
            </a:r>
            <a:endParaRPr lang="nl-NL" sz="3000" dirty="0"/>
          </a:p>
          <a:p>
            <a:pPr>
              <a:lnSpc>
                <a:spcPct val="150000"/>
              </a:lnSpc>
              <a:buFont typeface="Arial" panose="020B0604020202020204" pitchFamily="34" charset="0"/>
              <a:buChar char="•"/>
            </a:pPr>
            <a:r>
              <a:rPr lang="nl-NL" sz="3000" dirty="0"/>
              <a:t>Kennis toepassen in de praktijk</a:t>
            </a:r>
          </a:p>
          <a:p>
            <a:pPr>
              <a:lnSpc>
                <a:spcPct val="150000"/>
              </a:lnSpc>
              <a:buFont typeface="Arial" panose="020B0604020202020204" pitchFamily="34" charset="0"/>
              <a:buChar char="•"/>
            </a:pPr>
            <a:r>
              <a:rPr lang="nl-NL" sz="3000" dirty="0"/>
              <a:t>Leren van elkaar</a:t>
            </a:r>
          </a:p>
          <a:p>
            <a:endParaRPr lang="nl-NL" dirty="0"/>
          </a:p>
        </p:txBody>
      </p:sp>
    </p:spTree>
    <p:extLst>
      <p:ext uri="{BB962C8B-B14F-4D97-AF65-F5344CB8AC3E}">
        <p14:creationId xmlns:p14="http://schemas.microsoft.com/office/powerpoint/2010/main" val="3467926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3000" dirty="0"/>
              <a:t>Onderwerpen</a:t>
            </a:r>
          </a:p>
        </p:txBody>
      </p:sp>
      <p:sp>
        <p:nvSpPr>
          <p:cNvPr id="3" name="Content Placeholder 2"/>
          <p:cNvSpPr>
            <a:spLocks noGrp="1"/>
          </p:cNvSpPr>
          <p:nvPr>
            <p:ph idx="1"/>
          </p:nvPr>
        </p:nvSpPr>
        <p:spPr>
          <a:xfrm>
            <a:off x="1445396" y="1573899"/>
            <a:ext cx="11425147" cy="3590103"/>
          </a:xfrm>
        </p:spPr>
        <p:txBody>
          <a:bodyPr/>
          <a:lstStyle/>
          <a:p>
            <a:pPr>
              <a:lnSpc>
                <a:spcPct val="150000"/>
              </a:lnSpc>
              <a:buFont typeface="Arial" panose="020B0604020202020204" pitchFamily="34" charset="0"/>
              <a:buChar char="•"/>
            </a:pPr>
            <a:r>
              <a:rPr lang="nl-NL" sz="2600" dirty="0"/>
              <a:t>Probleem analyse</a:t>
            </a:r>
          </a:p>
          <a:p>
            <a:pPr>
              <a:lnSpc>
                <a:spcPct val="150000"/>
              </a:lnSpc>
              <a:buFont typeface="Arial" panose="020B0604020202020204" pitchFamily="34" charset="0"/>
              <a:buChar char="•"/>
            </a:pPr>
            <a:r>
              <a:rPr lang="nl-NL" sz="2600" dirty="0"/>
              <a:t>Interventie ontwikkeling</a:t>
            </a:r>
          </a:p>
          <a:p>
            <a:pPr>
              <a:lnSpc>
                <a:spcPct val="150000"/>
              </a:lnSpc>
              <a:buFont typeface="Arial" panose="020B0604020202020204" pitchFamily="34" charset="0"/>
              <a:buChar char="•"/>
            </a:pPr>
            <a:r>
              <a:rPr lang="nl-NL" sz="2600" dirty="0"/>
              <a:t>Adaptatie &amp; flexibiliteit</a:t>
            </a:r>
          </a:p>
          <a:p>
            <a:pPr>
              <a:lnSpc>
                <a:spcPct val="150000"/>
              </a:lnSpc>
              <a:buFont typeface="Arial" panose="020B0604020202020204" pitchFamily="34" charset="0"/>
              <a:buChar char="•"/>
            </a:pPr>
            <a:r>
              <a:rPr lang="nl-NL" sz="2600" dirty="0"/>
              <a:t>Monitoring &amp; evaluatie</a:t>
            </a:r>
          </a:p>
          <a:p>
            <a:pPr>
              <a:lnSpc>
                <a:spcPct val="150000"/>
              </a:lnSpc>
              <a:buFont typeface="Arial" panose="020B0604020202020204" pitchFamily="34" charset="0"/>
              <a:buChar char="•"/>
            </a:pPr>
            <a:r>
              <a:rPr lang="nl-NL" sz="2600" dirty="0" err="1"/>
              <a:t>Onderzoeksdesigns</a:t>
            </a:r>
            <a:endParaRPr lang="nl-NL" sz="2600" dirty="0"/>
          </a:p>
          <a:p>
            <a:pPr>
              <a:lnSpc>
                <a:spcPct val="150000"/>
              </a:lnSpc>
              <a:buFont typeface="Arial" panose="020B0604020202020204" pitchFamily="34" charset="0"/>
              <a:buChar char="•"/>
            </a:pPr>
            <a:r>
              <a:rPr lang="nl-NL" sz="2600" dirty="0"/>
              <a:t>Borging </a:t>
            </a:r>
          </a:p>
          <a:p>
            <a:pPr>
              <a:lnSpc>
                <a:spcPct val="150000"/>
              </a:lnSpc>
              <a:buFont typeface="Arial" panose="020B0604020202020204" pitchFamily="34" charset="0"/>
              <a:buChar char="•"/>
            </a:pPr>
            <a:r>
              <a:rPr lang="nl-NL" sz="2600" dirty="0" err="1"/>
              <a:t>Etc</a:t>
            </a:r>
            <a:r>
              <a:rPr lang="nl-NL" sz="2600" dirty="0"/>
              <a:t>…</a:t>
            </a:r>
          </a:p>
          <a:p>
            <a:endParaRPr lang="nl-NL" dirty="0"/>
          </a:p>
        </p:txBody>
      </p:sp>
    </p:spTree>
    <p:extLst>
      <p:ext uri="{BB962C8B-B14F-4D97-AF65-F5344CB8AC3E}">
        <p14:creationId xmlns:p14="http://schemas.microsoft.com/office/powerpoint/2010/main" val="3331980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3000" dirty="0"/>
              <a:t>Organisatie</a:t>
            </a:r>
          </a:p>
        </p:txBody>
      </p:sp>
      <p:sp>
        <p:nvSpPr>
          <p:cNvPr id="3" name="Content Placeholder 2"/>
          <p:cNvSpPr>
            <a:spLocks noGrp="1"/>
          </p:cNvSpPr>
          <p:nvPr>
            <p:ph idx="1"/>
          </p:nvPr>
        </p:nvSpPr>
        <p:spPr>
          <a:xfrm>
            <a:off x="955539" y="1915284"/>
            <a:ext cx="11425147" cy="3590103"/>
          </a:xfrm>
        </p:spPr>
        <p:txBody>
          <a:bodyPr/>
          <a:lstStyle/>
          <a:p>
            <a:pPr marL="0" indent="0">
              <a:lnSpc>
                <a:spcPct val="150000"/>
              </a:lnSpc>
              <a:buNone/>
            </a:pPr>
            <a:r>
              <a:rPr lang="nl-NL" sz="2800" dirty="0"/>
              <a:t>Doel dat het netwerk zichzelf gaat vormen en in stand houden</a:t>
            </a:r>
          </a:p>
          <a:p>
            <a:pPr marL="0" indent="0">
              <a:lnSpc>
                <a:spcPct val="150000"/>
              </a:lnSpc>
              <a:buNone/>
            </a:pPr>
            <a:r>
              <a:rPr lang="nl-NL" sz="2800" dirty="0"/>
              <a:t>Wij faciliteren:</a:t>
            </a:r>
          </a:p>
          <a:p>
            <a:pPr>
              <a:lnSpc>
                <a:spcPct val="150000"/>
              </a:lnSpc>
              <a:buFont typeface="Arial" panose="020B0604020202020204" pitchFamily="34" charset="0"/>
              <a:buChar char="•"/>
            </a:pPr>
            <a:r>
              <a:rPr lang="nl-NL" sz="2800" dirty="0"/>
              <a:t>Eerste half jaar – maandelijkse meetings, daarna iets omlaag </a:t>
            </a:r>
          </a:p>
          <a:p>
            <a:pPr>
              <a:lnSpc>
                <a:spcPct val="150000"/>
              </a:lnSpc>
              <a:buFont typeface="Arial" panose="020B0604020202020204" pitchFamily="34" charset="0"/>
              <a:buChar char="•"/>
            </a:pPr>
            <a:r>
              <a:rPr lang="nl-NL" sz="2800" dirty="0"/>
              <a:t>Kennissessies</a:t>
            </a:r>
          </a:p>
          <a:p>
            <a:pPr>
              <a:lnSpc>
                <a:spcPct val="150000"/>
              </a:lnSpc>
              <a:buFont typeface="Arial" panose="020B0604020202020204" pitchFamily="34" charset="0"/>
              <a:buChar char="•"/>
            </a:pPr>
            <a:r>
              <a:rPr lang="nl-NL" sz="2800" dirty="0"/>
              <a:t>Gastsprekers</a:t>
            </a:r>
          </a:p>
          <a:p>
            <a:pPr>
              <a:lnSpc>
                <a:spcPct val="150000"/>
              </a:lnSpc>
              <a:buFont typeface="Arial" panose="020B0604020202020204" pitchFamily="34" charset="0"/>
              <a:buChar char="•"/>
            </a:pPr>
            <a:r>
              <a:rPr lang="nl-NL" sz="2800" dirty="0"/>
              <a:t>Ontwikkelen </a:t>
            </a:r>
            <a:r>
              <a:rPr lang="nl-NL" sz="2800" dirty="0" err="1"/>
              <a:t>toolbox</a:t>
            </a:r>
            <a:endParaRPr lang="nl-NL" sz="2800" dirty="0"/>
          </a:p>
          <a:p>
            <a:pPr>
              <a:lnSpc>
                <a:spcPct val="150000"/>
              </a:lnSpc>
            </a:pPr>
            <a:endParaRPr lang="nl-NL" sz="2800" dirty="0"/>
          </a:p>
          <a:p>
            <a:endParaRPr lang="nl-NL" dirty="0"/>
          </a:p>
        </p:txBody>
      </p:sp>
    </p:spTree>
    <p:extLst>
      <p:ext uri="{BB962C8B-B14F-4D97-AF65-F5344CB8AC3E}">
        <p14:creationId xmlns:p14="http://schemas.microsoft.com/office/powerpoint/2010/main" val="1683261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3000" dirty="0"/>
              <a:t>Wensen en behoeften implementatie netwerk</a:t>
            </a:r>
          </a:p>
        </p:txBody>
      </p:sp>
      <p:sp>
        <p:nvSpPr>
          <p:cNvPr id="3" name="Content Placeholder 2"/>
          <p:cNvSpPr>
            <a:spLocks noGrp="1"/>
          </p:cNvSpPr>
          <p:nvPr>
            <p:ph idx="1"/>
          </p:nvPr>
        </p:nvSpPr>
        <p:spPr/>
        <p:txBody>
          <a:bodyPr/>
          <a:lstStyle/>
          <a:p>
            <a:pPr marL="0" indent="0" algn="ctr">
              <a:buNone/>
            </a:pPr>
            <a:r>
              <a:rPr lang="nl-NL" sz="3000" i="1" dirty="0"/>
              <a:t> </a:t>
            </a:r>
          </a:p>
          <a:p>
            <a:pPr marL="0" indent="0" algn="ctr">
              <a:buNone/>
            </a:pPr>
            <a:endParaRPr lang="nl-NL" sz="3000" i="1" dirty="0"/>
          </a:p>
          <a:p>
            <a:pPr marL="0" indent="0" algn="ctr">
              <a:buNone/>
            </a:pPr>
            <a:endParaRPr lang="nl-NL" sz="3000" i="1" dirty="0"/>
          </a:p>
          <a:p>
            <a:pPr marL="0" indent="0" algn="ctr">
              <a:buNone/>
            </a:pPr>
            <a:r>
              <a:rPr lang="nl-NL" sz="3000" i="1" dirty="0"/>
              <a:t>Waar heb jij behoefte aan?</a:t>
            </a:r>
          </a:p>
        </p:txBody>
      </p:sp>
    </p:spTree>
    <p:extLst>
      <p:ext uri="{BB962C8B-B14F-4D97-AF65-F5344CB8AC3E}">
        <p14:creationId xmlns:p14="http://schemas.microsoft.com/office/powerpoint/2010/main" val="4241314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8331ADB-18F5-454D-9AA7-8932FDFD7DE2}"/>
              </a:ext>
            </a:extLst>
          </p:cNvPr>
          <p:cNvPicPr>
            <a:picLocks noChangeAspect="1"/>
          </p:cNvPicPr>
          <p:nvPr/>
        </p:nvPicPr>
        <p:blipFill rotWithShape="1">
          <a:blip r:embed="rId3"/>
          <a:srcRect b="2107"/>
          <a:stretch/>
        </p:blipFill>
        <p:spPr>
          <a:xfrm>
            <a:off x="1" y="1"/>
            <a:ext cx="12192000" cy="6858000"/>
          </a:xfrm>
          <a:prstGeom prst="rect">
            <a:avLst/>
          </a:prstGeom>
        </p:spPr>
      </p:pic>
      <p:grpSp>
        <p:nvGrpSpPr>
          <p:cNvPr id="14" name="Groep 13"/>
          <p:cNvGrpSpPr/>
          <p:nvPr/>
        </p:nvGrpSpPr>
        <p:grpSpPr>
          <a:xfrm>
            <a:off x="-1221" y="0"/>
            <a:ext cx="12193221" cy="6883301"/>
            <a:chOff x="-916" y="0"/>
            <a:chExt cx="9144916" cy="5162476"/>
          </a:xfrm>
        </p:grpSpPr>
        <p:sp>
          <p:nvSpPr>
            <p:cNvPr id="16" name="Rechthoek 15"/>
            <p:cNvSpPr/>
            <p:nvPr userDrawn="1"/>
          </p:nvSpPr>
          <p:spPr>
            <a:xfrm>
              <a:off x="0" y="0"/>
              <a:ext cx="9144000" cy="4342316"/>
            </a:xfrm>
            <a:prstGeom prst="rect">
              <a:avLst/>
            </a:prstGeom>
            <a:gradFill>
              <a:gsLst>
                <a:gs pos="0">
                  <a:schemeClr val="tx1">
                    <a:alpha val="50000"/>
                    <a:lumMod val="80000"/>
                  </a:schemeClr>
                </a:gs>
                <a:gs pos="100000">
                  <a:schemeClr val="tx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solidFill>
                  <a:prstClr val="white"/>
                </a:solidFill>
              </a:endParaRPr>
            </a:p>
          </p:txBody>
        </p:sp>
        <p:sp>
          <p:nvSpPr>
            <p:cNvPr id="19" name="Freeform 6"/>
            <p:cNvSpPr>
              <a:spLocks/>
            </p:cNvSpPr>
            <p:nvPr userDrawn="1"/>
          </p:nvSpPr>
          <p:spPr bwMode="auto">
            <a:xfrm>
              <a:off x="-916" y="2430807"/>
              <a:ext cx="9144915" cy="2731669"/>
            </a:xfrm>
            <a:custGeom>
              <a:avLst/>
              <a:gdLst>
                <a:gd name="T0" fmla="*/ 4160 w 4160"/>
                <a:gd name="T1" fmla="*/ 1106 h 1864"/>
                <a:gd name="T2" fmla="*/ 4160 w 4160"/>
                <a:gd name="T3" fmla="*/ 0 h 1864"/>
                <a:gd name="T4" fmla="*/ 0 w 4160"/>
                <a:gd name="T5" fmla="*/ 0 h 1864"/>
                <a:gd name="T6" fmla="*/ 0 w 4160"/>
                <a:gd name="T7" fmla="*/ 1741 h 1864"/>
                <a:gd name="T8" fmla="*/ 1522 w 4160"/>
                <a:gd name="T9" fmla="*/ 1834 h 1864"/>
                <a:gd name="T10" fmla="*/ 4160 w 4160"/>
                <a:gd name="T11" fmla="*/ 1106 h 1864"/>
                <a:gd name="connsiteX0" fmla="*/ 10000 w 10000"/>
                <a:gd name="connsiteY0" fmla="*/ 5933 h 9896"/>
                <a:gd name="connsiteX1" fmla="*/ 10000 w 10000"/>
                <a:gd name="connsiteY1" fmla="*/ 0 h 9896"/>
                <a:gd name="connsiteX2" fmla="*/ 0 w 10000"/>
                <a:gd name="connsiteY2" fmla="*/ 0 h 9896"/>
                <a:gd name="connsiteX3" fmla="*/ 0 w 10000"/>
                <a:gd name="connsiteY3" fmla="*/ 9340 h 9896"/>
                <a:gd name="connsiteX4" fmla="*/ 3659 w 10000"/>
                <a:gd name="connsiteY4" fmla="*/ 9839 h 9896"/>
                <a:gd name="connsiteX5" fmla="*/ 10000 w 10000"/>
                <a:gd name="connsiteY5" fmla="*/ 5933 h 9896"/>
                <a:gd name="connsiteX6" fmla="*/ 10000 w 10000"/>
                <a:gd name="connsiteY6" fmla="*/ 5933 h 9896"/>
                <a:gd name="connsiteX0" fmla="*/ 0 w 10000"/>
                <a:gd name="connsiteY0" fmla="*/ 0 h 10000"/>
                <a:gd name="connsiteX1" fmla="*/ 0 w 10000"/>
                <a:gd name="connsiteY1" fmla="*/ 9438 h 10000"/>
                <a:gd name="connsiteX2" fmla="*/ 3659 w 10000"/>
                <a:gd name="connsiteY2" fmla="*/ 9942 h 10000"/>
                <a:gd name="connsiteX3" fmla="*/ 10000 w 10000"/>
                <a:gd name="connsiteY3" fmla="*/ 5995 h 10000"/>
                <a:gd name="connsiteX4" fmla="*/ 10000 w 10000"/>
                <a:gd name="connsiteY4" fmla="*/ 5995 h 10000"/>
                <a:gd name="connsiteX5" fmla="*/ 10000 w 10000"/>
                <a:gd name="connsiteY5" fmla="*/ 0 h 10000"/>
                <a:gd name="connsiteX6" fmla="*/ 100 w 10000"/>
                <a:gd name="connsiteY6" fmla="*/ 226 h 10000"/>
                <a:gd name="connsiteX0" fmla="*/ 5 w 10005"/>
                <a:gd name="connsiteY0" fmla="*/ 0 h 10000"/>
                <a:gd name="connsiteX1" fmla="*/ 0 w 10005"/>
                <a:gd name="connsiteY1" fmla="*/ 4569 h 10000"/>
                <a:gd name="connsiteX2" fmla="*/ 5 w 10005"/>
                <a:gd name="connsiteY2" fmla="*/ 9438 h 10000"/>
                <a:gd name="connsiteX3" fmla="*/ 3664 w 10005"/>
                <a:gd name="connsiteY3" fmla="*/ 9942 h 10000"/>
                <a:gd name="connsiteX4" fmla="*/ 10005 w 10005"/>
                <a:gd name="connsiteY4" fmla="*/ 5995 h 10000"/>
                <a:gd name="connsiteX5" fmla="*/ 10005 w 10005"/>
                <a:gd name="connsiteY5" fmla="*/ 5995 h 10000"/>
                <a:gd name="connsiteX6" fmla="*/ 10005 w 10005"/>
                <a:gd name="connsiteY6" fmla="*/ 0 h 10000"/>
                <a:gd name="connsiteX7" fmla="*/ 105 w 10005"/>
                <a:gd name="connsiteY7" fmla="*/ 226 h 10000"/>
                <a:gd name="connsiteX0" fmla="*/ 5 w 10005"/>
                <a:gd name="connsiteY0" fmla="*/ 0 h 10000"/>
                <a:gd name="connsiteX1" fmla="*/ 0 w 10005"/>
                <a:gd name="connsiteY1" fmla="*/ 4569 h 10000"/>
                <a:gd name="connsiteX2" fmla="*/ 5 w 10005"/>
                <a:gd name="connsiteY2" fmla="*/ 9438 h 10000"/>
                <a:gd name="connsiteX3" fmla="*/ 3664 w 10005"/>
                <a:gd name="connsiteY3" fmla="*/ 9942 h 10000"/>
                <a:gd name="connsiteX4" fmla="*/ 10005 w 10005"/>
                <a:gd name="connsiteY4" fmla="*/ 5995 h 10000"/>
                <a:gd name="connsiteX5" fmla="*/ 10005 w 10005"/>
                <a:gd name="connsiteY5" fmla="*/ 5995 h 10000"/>
                <a:gd name="connsiteX6" fmla="*/ 10005 w 10005"/>
                <a:gd name="connsiteY6" fmla="*/ 0 h 10000"/>
                <a:gd name="connsiteX0" fmla="*/ 0 w 10010"/>
                <a:gd name="connsiteY0" fmla="*/ 12732 h 12874"/>
                <a:gd name="connsiteX1" fmla="*/ 5 w 10010"/>
                <a:gd name="connsiteY1" fmla="*/ 4569 h 12874"/>
                <a:gd name="connsiteX2" fmla="*/ 10 w 10010"/>
                <a:gd name="connsiteY2" fmla="*/ 9438 h 12874"/>
                <a:gd name="connsiteX3" fmla="*/ 3669 w 10010"/>
                <a:gd name="connsiteY3" fmla="*/ 9942 h 12874"/>
                <a:gd name="connsiteX4" fmla="*/ 10010 w 10010"/>
                <a:gd name="connsiteY4" fmla="*/ 5995 h 12874"/>
                <a:gd name="connsiteX5" fmla="*/ 10010 w 10010"/>
                <a:gd name="connsiteY5" fmla="*/ 5995 h 12874"/>
                <a:gd name="connsiteX6" fmla="*/ 10010 w 10010"/>
                <a:gd name="connsiteY6" fmla="*/ 0 h 12874"/>
                <a:gd name="connsiteX0" fmla="*/ 263 w 10273"/>
                <a:gd name="connsiteY0" fmla="*/ 12732 h 12732"/>
                <a:gd name="connsiteX1" fmla="*/ 273 w 10273"/>
                <a:gd name="connsiteY1" fmla="*/ 9438 h 12732"/>
                <a:gd name="connsiteX2" fmla="*/ 3932 w 10273"/>
                <a:gd name="connsiteY2" fmla="*/ 9942 h 12732"/>
                <a:gd name="connsiteX3" fmla="*/ 10273 w 10273"/>
                <a:gd name="connsiteY3" fmla="*/ 5995 h 12732"/>
                <a:gd name="connsiteX4" fmla="*/ 10273 w 10273"/>
                <a:gd name="connsiteY4" fmla="*/ 5995 h 12732"/>
                <a:gd name="connsiteX5" fmla="*/ 10273 w 10273"/>
                <a:gd name="connsiteY5" fmla="*/ 0 h 12732"/>
                <a:gd name="connsiteX0" fmla="*/ 0 w 10010"/>
                <a:gd name="connsiteY0" fmla="*/ 12732 h 12732"/>
                <a:gd name="connsiteX1" fmla="*/ 10 w 10010"/>
                <a:gd name="connsiteY1" fmla="*/ 9438 h 12732"/>
                <a:gd name="connsiteX2" fmla="*/ 3669 w 10010"/>
                <a:gd name="connsiteY2" fmla="*/ 9942 h 12732"/>
                <a:gd name="connsiteX3" fmla="*/ 10010 w 10010"/>
                <a:gd name="connsiteY3" fmla="*/ 5995 h 12732"/>
                <a:gd name="connsiteX4" fmla="*/ 10010 w 10010"/>
                <a:gd name="connsiteY4" fmla="*/ 5995 h 12732"/>
                <a:gd name="connsiteX5" fmla="*/ 10010 w 10010"/>
                <a:gd name="connsiteY5" fmla="*/ 0 h 12732"/>
                <a:gd name="connsiteX0" fmla="*/ 0 w 10010"/>
                <a:gd name="connsiteY0" fmla="*/ 6737 h 6737"/>
                <a:gd name="connsiteX1" fmla="*/ 10 w 10010"/>
                <a:gd name="connsiteY1" fmla="*/ 3443 h 6737"/>
                <a:gd name="connsiteX2" fmla="*/ 3669 w 10010"/>
                <a:gd name="connsiteY2" fmla="*/ 3947 h 6737"/>
                <a:gd name="connsiteX3" fmla="*/ 10010 w 10010"/>
                <a:gd name="connsiteY3" fmla="*/ 0 h 6737"/>
                <a:gd name="connsiteX4" fmla="*/ 10010 w 10010"/>
                <a:gd name="connsiteY4" fmla="*/ 0 h 6737"/>
                <a:gd name="connsiteX5" fmla="*/ 10010 w 10010"/>
                <a:gd name="connsiteY5" fmla="*/ 6690 h 6737"/>
                <a:gd name="connsiteX0" fmla="*/ 564 w 10564"/>
                <a:gd name="connsiteY0" fmla="*/ 10000 h 10000"/>
                <a:gd name="connsiteX1" fmla="*/ 574 w 10564"/>
                <a:gd name="connsiteY1" fmla="*/ 5111 h 10000"/>
                <a:gd name="connsiteX2" fmla="*/ 4229 w 10564"/>
                <a:gd name="connsiteY2" fmla="*/ 5859 h 10000"/>
                <a:gd name="connsiteX3" fmla="*/ 10564 w 10564"/>
                <a:gd name="connsiteY3" fmla="*/ 0 h 10000"/>
                <a:gd name="connsiteX4" fmla="*/ 10564 w 10564"/>
                <a:gd name="connsiteY4" fmla="*/ 0 h 10000"/>
                <a:gd name="connsiteX5" fmla="*/ 10564 w 10564"/>
                <a:gd name="connsiteY5" fmla="*/ 9930 h 10000"/>
                <a:gd name="connsiteX0" fmla="*/ 595 w 10595"/>
                <a:gd name="connsiteY0" fmla="*/ 10000 h 10000"/>
                <a:gd name="connsiteX1" fmla="*/ 605 w 10595"/>
                <a:gd name="connsiteY1" fmla="*/ 5111 h 10000"/>
                <a:gd name="connsiteX2" fmla="*/ 4260 w 10595"/>
                <a:gd name="connsiteY2" fmla="*/ 5859 h 10000"/>
                <a:gd name="connsiteX3" fmla="*/ 10595 w 10595"/>
                <a:gd name="connsiteY3" fmla="*/ 0 h 10000"/>
                <a:gd name="connsiteX4" fmla="*/ 10595 w 10595"/>
                <a:gd name="connsiteY4" fmla="*/ 0 h 10000"/>
                <a:gd name="connsiteX5" fmla="*/ 10595 w 10595"/>
                <a:gd name="connsiteY5" fmla="*/ 9930 h 10000"/>
                <a:gd name="connsiteX0" fmla="*/ 595 w 10595"/>
                <a:gd name="connsiteY0" fmla="*/ 10000 h 10000"/>
                <a:gd name="connsiteX1" fmla="*/ 605 w 10595"/>
                <a:gd name="connsiteY1" fmla="*/ 5111 h 10000"/>
                <a:gd name="connsiteX2" fmla="*/ 4260 w 10595"/>
                <a:gd name="connsiteY2" fmla="*/ 5859 h 10000"/>
                <a:gd name="connsiteX3" fmla="*/ 10595 w 10595"/>
                <a:gd name="connsiteY3" fmla="*/ 0 h 10000"/>
                <a:gd name="connsiteX4" fmla="*/ 10595 w 10595"/>
                <a:gd name="connsiteY4" fmla="*/ 0 h 10000"/>
                <a:gd name="connsiteX5" fmla="*/ 10595 w 10595"/>
                <a:gd name="connsiteY5" fmla="*/ 9930 h 10000"/>
                <a:gd name="connsiteX0" fmla="*/ 0 w 10000"/>
                <a:gd name="connsiteY0" fmla="*/ 10000 h 10000"/>
                <a:gd name="connsiteX1" fmla="*/ 10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5 w 10005"/>
                <a:gd name="connsiteY0" fmla="*/ 10000 h 10000"/>
                <a:gd name="connsiteX1" fmla="*/ 0 w 10005"/>
                <a:gd name="connsiteY1" fmla="*/ 5111 h 10000"/>
                <a:gd name="connsiteX2" fmla="*/ 3670 w 10005"/>
                <a:gd name="connsiteY2" fmla="*/ 5859 h 10000"/>
                <a:gd name="connsiteX3" fmla="*/ 10005 w 10005"/>
                <a:gd name="connsiteY3" fmla="*/ 0 h 10000"/>
                <a:gd name="connsiteX4" fmla="*/ 10005 w 10005"/>
                <a:gd name="connsiteY4" fmla="*/ 0 h 10000"/>
                <a:gd name="connsiteX5" fmla="*/ 10005 w 10005"/>
                <a:gd name="connsiteY5" fmla="*/ 9930 h 10000"/>
                <a:gd name="connsiteX0" fmla="*/ 0 w 10000"/>
                <a:gd name="connsiteY0" fmla="*/ 10000 h 10000"/>
                <a:gd name="connsiteX1" fmla="*/ 2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3 w 10003"/>
                <a:gd name="connsiteY0" fmla="*/ 10000 h 10000"/>
                <a:gd name="connsiteX1" fmla="*/ 0 w 10003"/>
                <a:gd name="connsiteY1" fmla="*/ 5095 h 10000"/>
                <a:gd name="connsiteX2" fmla="*/ 3668 w 10003"/>
                <a:gd name="connsiteY2" fmla="*/ 5859 h 10000"/>
                <a:gd name="connsiteX3" fmla="*/ 10003 w 10003"/>
                <a:gd name="connsiteY3" fmla="*/ 0 h 10000"/>
                <a:gd name="connsiteX4" fmla="*/ 10003 w 10003"/>
                <a:gd name="connsiteY4" fmla="*/ 0 h 10000"/>
                <a:gd name="connsiteX5" fmla="*/ 10003 w 10003"/>
                <a:gd name="connsiteY5" fmla="*/ 9930 h 10000"/>
                <a:gd name="connsiteX0" fmla="*/ 0 w 10000"/>
                <a:gd name="connsiteY0" fmla="*/ 10000 h 10000"/>
                <a:gd name="connsiteX1" fmla="*/ 2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0 w 10000"/>
                <a:gd name="connsiteY0" fmla="*/ 10000 h 10000"/>
                <a:gd name="connsiteX1" fmla="*/ 2 w 10000"/>
                <a:gd name="connsiteY1" fmla="*/ 5111 h 10000"/>
                <a:gd name="connsiteX2" fmla="*/ 3665 w 10000"/>
                <a:gd name="connsiteY2" fmla="*/ 5859 h 10000"/>
                <a:gd name="connsiteX3" fmla="*/ 10000 w 10000"/>
                <a:gd name="connsiteY3" fmla="*/ 0 h 10000"/>
                <a:gd name="connsiteX4" fmla="*/ 10000 w 10000"/>
                <a:gd name="connsiteY4" fmla="*/ 0 h 10000"/>
                <a:gd name="connsiteX5" fmla="*/ 10000 w 10000"/>
                <a:gd name="connsiteY5" fmla="*/ 9930 h 10000"/>
                <a:gd name="connsiteX0" fmla="*/ 7 w 10007"/>
                <a:gd name="connsiteY0" fmla="*/ 10000 h 10000"/>
                <a:gd name="connsiteX1" fmla="*/ 0 w 10007"/>
                <a:gd name="connsiteY1" fmla="*/ 5127 h 10000"/>
                <a:gd name="connsiteX2" fmla="*/ 3672 w 10007"/>
                <a:gd name="connsiteY2" fmla="*/ 5859 h 10000"/>
                <a:gd name="connsiteX3" fmla="*/ 10007 w 10007"/>
                <a:gd name="connsiteY3" fmla="*/ 0 h 10000"/>
                <a:gd name="connsiteX4" fmla="*/ 10007 w 10007"/>
                <a:gd name="connsiteY4" fmla="*/ 0 h 10000"/>
                <a:gd name="connsiteX5" fmla="*/ 10007 w 10007"/>
                <a:gd name="connsiteY5" fmla="*/ 9930 h 10000"/>
                <a:gd name="connsiteX0" fmla="*/ 7 w 10007"/>
                <a:gd name="connsiteY0" fmla="*/ 10000 h 10000"/>
                <a:gd name="connsiteX1" fmla="*/ 0 w 10007"/>
                <a:gd name="connsiteY1" fmla="*/ 5111 h 10000"/>
                <a:gd name="connsiteX2" fmla="*/ 3672 w 10007"/>
                <a:gd name="connsiteY2" fmla="*/ 5859 h 10000"/>
                <a:gd name="connsiteX3" fmla="*/ 10007 w 10007"/>
                <a:gd name="connsiteY3" fmla="*/ 0 h 10000"/>
                <a:gd name="connsiteX4" fmla="*/ 10007 w 10007"/>
                <a:gd name="connsiteY4" fmla="*/ 0 h 10000"/>
                <a:gd name="connsiteX5" fmla="*/ 10007 w 10007"/>
                <a:gd name="connsiteY5" fmla="*/ 9930 h 10000"/>
                <a:gd name="connsiteX0" fmla="*/ 3 w 10003"/>
                <a:gd name="connsiteY0" fmla="*/ 10000 h 10000"/>
                <a:gd name="connsiteX1" fmla="*/ 1 w 10003"/>
                <a:gd name="connsiteY1" fmla="*/ 5111 h 10000"/>
                <a:gd name="connsiteX2" fmla="*/ 3668 w 10003"/>
                <a:gd name="connsiteY2" fmla="*/ 5859 h 10000"/>
                <a:gd name="connsiteX3" fmla="*/ 10003 w 10003"/>
                <a:gd name="connsiteY3" fmla="*/ 0 h 10000"/>
                <a:gd name="connsiteX4" fmla="*/ 10003 w 10003"/>
                <a:gd name="connsiteY4" fmla="*/ 0 h 10000"/>
                <a:gd name="connsiteX5" fmla="*/ 10003 w 10003"/>
                <a:gd name="connsiteY5" fmla="*/ 9930 h 10000"/>
                <a:gd name="connsiteX0" fmla="*/ 612 w 10612"/>
                <a:gd name="connsiteY0" fmla="*/ 10000 h 10000"/>
                <a:gd name="connsiteX1" fmla="*/ 610 w 10612"/>
                <a:gd name="connsiteY1" fmla="*/ 5111 h 10000"/>
                <a:gd name="connsiteX2" fmla="*/ 4277 w 10612"/>
                <a:gd name="connsiteY2" fmla="*/ 5859 h 10000"/>
                <a:gd name="connsiteX3" fmla="*/ 10612 w 10612"/>
                <a:gd name="connsiteY3" fmla="*/ 0 h 10000"/>
                <a:gd name="connsiteX4" fmla="*/ 10612 w 10612"/>
                <a:gd name="connsiteY4" fmla="*/ 0 h 10000"/>
                <a:gd name="connsiteX5" fmla="*/ 10612 w 10612"/>
                <a:gd name="connsiteY5" fmla="*/ 9930 h 10000"/>
                <a:gd name="connsiteX0" fmla="*/ 2 w 10002"/>
                <a:gd name="connsiteY0" fmla="*/ 10000 h 10000"/>
                <a:gd name="connsiteX1" fmla="*/ 0 w 10002"/>
                <a:gd name="connsiteY1" fmla="*/ 5111 h 10000"/>
                <a:gd name="connsiteX2" fmla="*/ 3667 w 10002"/>
                <a:gd name="connsiteY2" fmla="*/ 5859 h 10000"/>
                <a:gd name="connsiteX3" fmla="*/ 10002 w 10002"/>
                <a:gd name="connsiteY3" fmla="*/ 0 h 10000"/>
                <a:gd name="connsiteX4" fmla="*/ 10002 w 10002"/>
                <a:gd name="connsiteY4" fmla="*/ 0 h 10000"/>
                <a:gd name="connsiteX5" fmla="*/ 10002 w 10002"/>
                <a:gd name="connsiteY5" fmla="*/ 9930 h 10000"/>
                <a:gd name="connsiteX0" fmla="*/ 1 w 10001"/>
                <a:gd name="connsiteY0" fmla="*/ 10000 h 10000"/>
                <a:gd name="connsiteX1" fmla="*/ 4 w 10001"/>
                <a:gd name="connsiteY1" fmla="*/ 5111 h 10000"/>
                <a:gd name="connsiteX2" fmla="*/ 3666 w 10001"/>
                <a:gd name="connsiteY2" fmla="*/ 5859 h 10000"/>
                <a:gd name="connsiteX3" fmla="*/ 10001 w 10001"/>
                <a:gd name="connsiteY3" fmla="*/ 0 h 10000"/>
                <a:gd name="connsiteX4" fmla="*/ 10001 w 10001"/>
                <a:gd name="connsiteY4" fmla="*/ 0 h 10000"/>
                <a:gd name="connsiteX5" fmla="*/ 10001 w 10001"/>
                <a:gd name="connsiteY5" fmla="*/ 9930 h 10000"/>
                <a:gd name="connsiteX0" fmla="*/ 2 w 10002"/>
                <a:gd name="connsiteY0" fmla="*/ 10000 h 10000"/>
                <a:gd name="connsiteX1" fmla="*/ 0 w 10002"/>
                <a:gd name="connsiteY1" fmla="*/ 5111 h 10000"/>
                <a:gd name="connsiteX2" fmla="*/ 3667 w 10002"/>
                <a:gd name="connsiteY2" fmla="*/ 5859 h 10000"/>
                <a:gd name="connsiteX3" fmla="*/ 10002 w 10002"/>
                <a:gd name="connsiteY3" fmla="*/ 0 h 10000"/>
                <a:gd name="connsiteX4" fmla="*/ 10002 w 10002"/>
                <a:gd name="connsiteY4" fmla="*/ 0 h 10000"/>
                <a:gd name="connsiteX5" fmla="*/ 10002 w 10002"/>
                <a:gd name="connsiteY5" fmla="*/ 9930 h 10000"/>
                <a:gd name="connsiteX0" fmla="*/ 1 w 10001"/>
                <a:gd name="connsiteY0" fmla="*/ 10000 h 10000"/>
                <a:gd name="connsiteX1" fmla="*/ 2 w 10001"/>
                <a:gd name="connsiteY1" fmla="*/ 5111 h 10000"/>
                <a:gd name="connsiteX2" fmla="*/ 3666 w 10001"/>
                <a:gd name="connsiteY2" fmla="*/ 5859 h 10000"/>
                <a:gd name="connsiteX3" fmla="*/ 10001 w 10001"/>
                <a:gd name="connsiteY3" fmla="*/ 0 h 10000"/>
                <a:gd name="connsiteX4" fmla="*/ 10001 w 10001"/>
                <a:gd name="connsiteY4" fmla="*/ 0 h 10000"/>
                <a:gd name="connsiteX5" fmla="*/ 10001 w 10001"/>
                <a:gd name="connsiteY5" fmla="*/ 993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00">
                  <a:moveTo>
                    <a:pt x="1" y="10000"/>
                  </a:moveTo>
                  <a:cubicBezTo>
                    <a:pt x="0" y="8370"/>
                    <a:pt x="3" y="6741"/>
                    <a:pt x="2" y="5111"/>
                  </a:cubicBezTo>
                  <a:cubicBezTo>
                    <a:pt x="1098" y="5807"/>
                    <a:pt x="2363" y="6101"/>
                    <a:pt x="3666" y="5859"/>
                  </a:cubicBezTo>
                  <a:cubicBezTo>
                    <a:pt x="5955" y="5433"/>
                    <a:pt x="8097" y="3358"/>
                    <a:pt x="10001" y="0"/>
                  </a:cubicBezTo>
                  <a:lnTo>
                    <a:pt x="10001" y="0"/>
                  </a:lnTo>
                  <a:lnTo>
                    <a:pt x="10001" y="9930"/>
                  </a:lnTo>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a:p>
          </p:txBody>
        </p:sp>
        <p:pic>
          <p:nvPicPr>
            <p:cNvPr id="20"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94464" y="4240213"/>
              <a:ext cx="2124000" cy="519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itel 3">
            <a:extLst>
              <a:ext uri="{FF2B5EF4-FFF2-40B4-BE49-F238E27FC236}">
                <a16:creationId xmlns:a16="http://schemas.microsoft.com/office/drawing/2014/main" id="{EC353335-BD38-44DB-9D73-4302F5310DD2}"/>
              </a:ext>
            </a:extLst>
          </p:cNvPr>
          <p:cNvSpPr txBox="1">
            <a:spLocks/>
          </p:cNvSpPr>
          <p:nvPr/>
        </p:nvSpPr>
        <p:spPr>
          <a:xfrm>
            <a:off x="512745" y="349172"/>
            <a:ext cx="11165288" cy="2335385"/>
          </a:xfrm>
          <a:prstGeom prst="rect">
            <a:avLst/>
          </a:prstGeom>
        </p:spPr>
        <p:txBody>
          <a:bodyPr vert="horz" lIns="54000" tIns="18000" rIns="91440" bIns="45720" rtlCol="0" anchor="t" anchorCtr="0">
            <a:noAutofit/>
          </a:bodyPr>
          <a:lstStyle>
            <a:lvl1pPr algn="l" defTabSz="609585" rtl="0" eaLnBrk="1" latinLnBrk="0" hangingPunct="1">
              <a:lnSpc>
                <a:spcPts val="5600"/>
              </a:lnSpc>
              <a:spcBef>
                <a:spcPct val="0"/>
              </a:spcBef>
              <a:buNone/>
              <a:defRPr sz="5067" b="1" kern="1200">
                <a:solidFill>
                  <a:schemeClr val="bg1"/>
                </a:solidFill>
                <a:latin typeface="+mj-lt"/>
                <a:ea typeface="+mj-ea"/>
                <a:cs typeface="+mj-cs"/>
              </a:defRPr>
            </a:lvl1pPr>
          </a:lstStyle>
          <a:p>
            <a:r>
              <a:rPr lang="nl-NL" sz="4000" dirty="0"/>
              <a:t/>
            </a:r>
            <a:br>
              <a:rPr lang="nl-NL" sz="4000" dirty="0"/>
            </a:br>
            <a:r>
              <a:rPr lang="nl-NL" sz="4000" dirty="0">
                <a:latin typeface="Segoe UI" panose="020B0502040204020203" pitchFamily="34" charset="0"/>
                <a:cs typeface="Segoe UI" panose="020B0502040204020203" pitchFamily="34" charset="0"/>
              </a:rPr>
              <a:t>Vragen?</a:t>
            </a:r>
            <a:br>
              <a:rPr lang="nl-NL" sz="4000" dirty="0">
                <a:latin typeface="Segoe UI" panose="020B0502040204020203" pitchFamily="34" charset="0"/>
                <a:cs typeface="Segoe UI" panose="020B0502040204020203" pitchFamily="34" charset="0"/>
              </a:rPr>
            </a:br>
            <a:r>
              <a:rPr lang="nl-NL" sz="4000" b="0" i="1" dirty="0">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xmlns="" val="tx"/>
                    </a:ext>
                  </a:extLst>
                </a:hlinkClick>
              </a:rPr>
              <a:t>sportonderzoek@zonmw.nl</a:t>
            </a:r>
            <a:r>
              <a:rPr lang="nl-NL" sz="4000" b="0" i="1" dirty="0">
                <a:latin typeface="Segoe UI" panose="020B0502040204020203" pitchFamily="34" charset="0"/>
                <a:cs typeface="Segoe UI" panose="020B0502040204020203" pitchFamily="34" charset="0"/>
              </a:rPr>
              <a:t> </a:t>
            </a:r>
            <a:endParaRPr lang="nl-NL" sz="3200" b="0"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54152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E99211-A08D-4C35-AE88-D5BD4AD12AC3}"/>
              </a:ext>
            </a:extLst>
          </p:cNvPr>
          <p:cNvSpPr>
            <a:spLocks noGrp="1"/>
          </p:cNvSpPr>
          <p:nvPr>
            <p:ph type="title"/>
          </p:nvPr>
        </p:nvSpPr>
        <p:spPr>
          <a:xfrm>
            <a:off x="453585" y="1089608"/>
            <a:ext cx="11184908" cy="638215"/>
          </a:xfrm>
        </p:spPr>
        <p:txBody>
          <a:bodyPr/>
          <a:lstStyle/>
          <a:p>
            <a:r>
              <a:rPr lang="nl-NL" dirty="0">
                <a:solidFill>
                  <a:schemeClr val="accent1"/>
                </a:solidFill>
                <a:latin typeface="Segoe UI" panose="020B0502040204020203" pitchFamily="34" charset="0"/>
                <a:cs typeface="Segoe UI" panose="020B0502040204020203" pitchFamily="34" charset="0"/>
              </a:rPr>
              <a:t>Agenda</a:t>
            </a:r>
            <a:r>
              <a:rPr lang="nl-NL" dirty="0">
                <a:solidFill>
                  <a:schemeClr val="accent1"/>
                </a:solidFill>
              </a:rPr>
              <a:t/>
            </a:r>
            <a:br>
              <a:rPr lang="nl-NL" dirty="0">
                <a:solidFill>
                  <a:schemeClr val="accent1"/>
                </a:solidFill>
              </a:rPr>
            </a:br>
            <a:endParaRPr lang="nl-NL" dirty="0">
              <a:solidFill>
                <a:schemeClr val="accent1"/>
              </a:solidFill>
            </a:endParaRPr>
          </a:p>
        </p:txBody>
      </p:sp>
      <p:sp>
        <p:nvSpPr>
          <p:cNvPr id="3" name="Tijdelijke aanduiding voor inhoud 2">
            <a:extLst>
              <a:ext uri="{FF2B5EF4-FFF2-40B4-BE49-F238E27FC236}">
                <a16:creationId xmlns:a16="http://schemas.microsoft.com/office/drawing/2014/main" id="{E0611873-AE21-4C18-9B8F-93931923BC07}"/>
              </a:ext>
            </a:extLst>
          </p:cNvPr>
          <p:cNvSpPr>
            <a:spLocks noGrp="1"/>
          </p:cNvSpPr>
          <p:nvPr>
            <p:ph idx="1"/>
          </p:nvPr>
        </p:nvSpPr>
        <p:spPr>
          <a:xfrm>
            <a:off x="463109" y="1868558"/>
            <a:ext cx="9881041" cy="1348172"/>
          </a:xfrm>
        </p:spPr>
        <p:txBody>
          <a:bodyPr/>
          <a:lstStyle/>
          <a:p>
            <a:pPr marL="514350" indent="-514350">
              <a:buAutoNum type="arabicPeriod"/>
            </a:pPr>
            <a:r>
              <a:rPr lang="nl-NL" dirty="0">
                <a:latin typeface="Segoe UI" panose="020B0502040204020203" pitchFamily="34" charset="0"/>
                <a:cs typeface="Segoe UI" panose="020B0502040204020203" pitchFamily="34" charset="0"/>
              </a:rPr>
              <a:t>Toelichting subsidieoproep</a:t>
            </a:r>
          </a:p>
          <a:p>
            <a:pPr marL="514350" indent="-514350">
              <a:buAutoNum type="arabicPeriod"/>
            </a:pPr>
            <a:r>
              <a:rPr lang="nl-NL" dirty="0">
                <a:latin typeface="Segoe UI" panose="020B0502040204020203" pitchFamily="34" charset="0"/>
                <a:cs typeface="Segoe UI" panose="020B0502040204020203" pitchFamily="34" charset="0"/>
              </a:rPr>
              <a:t>Ruimte voor vragen</a:t>
            </a:r>
          </a:p>
          <a:p>
            <a:pPr marL="514350" indent="-514350">
              <a:buAutoNum type="arabicPeriod"/>
            </a:pPr>
            <a:r>
              <a:rPr lang="nl-NL" dirty="0">
                <a:latin typeface="Segoe UI" panose="020B0502040204020203" pitchFamily="34" charset="0"/>
                <a:cs typeface="Segoe UI" panose="020B0502040204020203" pitchFamily="34" charset="0"/>
              </a:rPr>
              <a:t>Toelichting implementatienetwerk</a:t>
            </a:r>
          </a:p>
          <a:p>
            <a:pPr marL="514350" indent="-514350">
              <a:buAutoNum type="arabicPeriod"/>
            </a:pPr>
            <a:r>
              <a:rPr lang="nl-NL" dirty="0">
                <a:latin typeface="Segoe UI" panose="020B0502040204020203" pitchFamily="34" charset="0"/>
                <a:cs typeface="Segoe UI" panose="020B0502040204020203" pitchFamily="34" charset="0"/>
              </a:rPr>
              <a:t>Wensen en behoeften implementatienetwerk</a:t>
            </a:r>
          </a:p>
        </p:txBody>
      </p:sp>
    </p:spTree>
    <p:extLst>
      <p:ext uri="{BB962C8B-B14F-4D97-AF65-F5344CB8AC3E}">
        <p14:creationId xmlns:p14="http://schemas.microsoft.com/office/powerpoint/2010/main" val="1652573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accent1"/>
                </a:solidFill>
              </a:rPr>
              <a:t>Achtergrond</a:t>
            </a:r>
          </a:p>
        </p:txBody>
      </p:sp>
      <p:sp>
        <p:nvSpPr>
          <p:cNvPr id="4" name="Tijdelijke aanduiding voor inhoud 1"/>
          <p:cNvSpPr txBox="1">
            <a:spLocks/>
          </p:cNvSpPr>
          <p:nvPr/>
        </p:nvSpPr>
        <p:spPr>
          <a:xfrm>
            <a:off x="454548" y="1854662"/>
            <a:ext cx="10268870" cy="2881655"/>
          </a:xfrm>
          <a:prstGeom prst="rect">
            <a:avLst/>
          </a:prstGeom>
        </p:spPr>
        <p:txBody>
          <a:bodyPr/>
          <a:lstStyle>
            <a:lvl1pPr marL="342900" indent="-342900" algn="l" defTabSz="457200" rtl="0" eaLnBrk="1" latinLnBrk="0" hangingPunct="1">
              <a:spcBef>
                <a:spcPts val="1000"/>
              </a:spcBef>
              <a:buFont typeface="Arial" panose="020B0604020202020204" pitchFamily="34" charset="0"/>
              <a:buChar char="‒"/>
              <a:defRPr sz="2600" kern="1200">
                <a:solidFill>
                  <a:schemeClr val="tx1"/>
                </a:solidFill>
                <a:latin typeface="+mn-lt"/>
                <a:ea typeface="+mn-ea"/>
                <a:cs typeface="+mn-cs"/>
              </a:defRPr>
            </a:lvl1pPr>
            <a:lvl2pPr marL="648000" indent="-288000" algn="l" defTabSz="457200" rtl="0" eaLnBrk="1" latinLnBrk="0" hangingPunct="1">
              <a:spcBef>
                <a:spcPts val="1000"/>
              </a:spcBef>
              <a:buFont typeface="Arial" panose="020B0604020202020204" pitchFamily="34" charset="0"/>
              <a:buChar char="‒"/>
              <a:defRPr sz="2600" kern="1200">
                <a:solidFill>
                  <a:schemeClr val="tx1"/>
                </a:solidFill>
                <a:latin typeface="+mn-lt"/>
                <a:ea typeface="+mn-ea"/>
                <a:cs typeface="+mn-cs"/>
              </a:defRPr>
            </a:lvl2pPr>
            <a:lvl3pPr marL="1077913" indent="-357188" algn="l" defTabSz="457200" rtl="0" eaLnBrk="1" latinLnBrk="0" hangingPunct="1">
              <a:spcBef>
                <a:spcPts val="1000"/>
              </a:spcBef>
              <a:buFont typeface="Arial" panose="020B0604020202020204" pitchFamily="34" charset="0"/>
              <a:buChar char="‒"/>
              <a:defRPr sz="2600" kern="1200">
                <a:solidFill>
                  <a:schemeClr val="tx1"/>
                </a:solidFill>
                <a:latin typeface="+mn-lt"/>
                <a:ea typeface="+mn-ea"/>
                <a:cs typeface="+mn-cs"/>
              </a:defRPr>
            </a:lvl3pPr>
            <a:lvl4pPr marL="1435100" indent="-268288" algn="l" defTabSz="457200" rtl="0" eaLnBrk="1" latinLnBrk="0" hangingPunct="1">
              <a:spcBef>
                <a:spcPts val="1000"/>
              </a:spcBef>
              <a:buFont typeface="Arial" panose="020B0604020202020204" pitchFamily="34" charset="0"/>
              <a:buChar char="‒"/>
              <a:defRPr sz="2600" kern="1200">
                <a:solidFill>
                  <a:schemeClr val="tx1"/>
                </a:solidFill>
                <a:latin typeface="+mn-lt"/>
                <a:ea typeface="+mn-ea"/>
                <a:cs typeface="+mn-cs"/>
              </a:defRPr>
            </a:lvl4pPr>
            <a:lvl5pPr marL="2057400" indent="-228600" algn="l" defTabSz="457200" rtl="0" eaLnBrk="1" latinLnBrk="0" hangingPunct="1">
              <a:spcBef>
                <a:spcPts val="1000"/>
              </a:spcBef>
              <a:buFont typeface="Arial" panose="020B0604020202020204" pitchFamily="34" charset="0"/>
              <a:buChar char="‒"/>
              <a:defRPr sz="2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Font typeface="Arial" panose="020B0604020202020204" pitchFamily="34" charset="0"/>
              <a:buChar char="•"/>
            </a:pPr>
            <a:r>
              <a:rPr lang="nl-NL" sz="2800" dirty="0"/>
              <a:t>Onderzoeksprogramma 2017-2020</a:t>
            </a:r>
          </a:p>
          <a:p>
            <a:pPr>
              <a:lnSpc>
                <a:spcPct val="150000"/>
              </a:lnSpc>
              <a:buFont typeface="Arial" panose="020B0604020202020204" pitchFamily="34" charset="0"/>
              <a:buChar char="•"/>
            </a:pPr>
            <a:r>
              <a:rPr lang="nl-NL" sz="2800" dirty="0"/>
              <a:t>Financiers: ministerie van VWS, SIA, NOC*NSF en ZonMw</a:t>
            </a:r>
          </a:p>
          <a:p>
            <a:pPr>
              <a:lnSpc>
                <a:spcPct val="150000"/>
              </a:lnSpc>
              <a:buFont typeface="Arial" panose="020B0604020202020204" pitchFamily="34" charset="0"/>
              <a:buChar char="•"/>
            </a:pPr>
            <a:r>
              <a:rPr lang="nl-NL" sz="2800" dirty="0"/>
              <a:t>Nationaal Sportakkoord </a:t>
            </a:r>
          </a:p>
          <a:p>
            <a:pPr>
              <a:lnSpc>
                <a:spcPct val="150000"/>
              </a:lnSpc>
              <a:buFont typeface="Arial" panose="020B0604020202020204" pitchFamily="34" charset="0"/>
              <a:buChar char="•"/>
            </a:pPr>
            <a:endParaRPr lang="nl-NL" sz="2400" dirty="0">
              <a:solidFill>
                <a:schemeClr val="accent5">
                  <a:lumMod val="75000"/>
                </a:schemeClr>
              </a:solidFill>
            </a:endParaRPr>
          </a:p>
        </p:txBody>
      </p:sp>
    </p:spTree>
    <p:extLst>
      <p:ext uri="{BB962C8B-B14F-4D97-AF65-F5344CB8AC3E}">
        <p14:creationId xmlns:p14="http://schemas.microsoft.com/office/powerpoint/2010/main" val="1859308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E99211-A08D-4C35-AE88-D5BD4AD12AC3}"/>
              </a:ext>
            </a:extLst>
          </p:cNvPr>
          <p:cNvSpPr>
            <a:spLocks noGrp="1"/>
          </p:cNvSpPr>
          <p:nvPr>
            <p:ph type="title"/>
          </p:nvPr>
        </p:nvSpPr>
        <p:spPr>
          <a:xfrm>
            <a:off x="453585" y="1089608"/>
            <a:ext cx="11184908" cy="638215"/>
          </a:xfrm>
        </p:spPr>
        <p:txBody>
          <a:bodyPr/>
          <a:lstStyle/>
          <a:p>
            <a:r>
              <a:rPr lang="nl-NL" dirty="0">
                <a:solidFill>
                  <a:schemeClr val="accent1"/>
                </a:solidFill>
                <a:latin typeface="Segoe UI" panose="020B0502040204020203" pitchFamily="34" charset="0"/>
                <a:cs typeface="Segoe UI" panose="020B0502040204020203" pitchFamily="34" charset="0"/>
              </a:rPr>
              <a:t>Doel subsidieoproep</a:t>
            </a:r>
            <a:r>
              <a:rPr lang="nl-NL" dirty="0">
                <a:solidFill>
                  <a:schemeClr val="accent1"/>
                </a:solidFill>
              </a:rPr>
              <a:t/>
            </a:r>
            <a:br>
              <a:rPr lang="nl-NL" dirty="0">
                <a:solidFill>
                  <a:schemeClr val="accent1"/>
                </a:solidFill>
              </a:rPr>
            </a:br>
            <a:endParaRPr lang="nl-NL" dirty="0">
              <a:solidFill>
                <a:schemeClr val="accent1"/>
              </a:solidFill>
            </a:endParaRPr>
          </a:p>
        </p:txBody>
      </p:sp>
      <p:sp>
        <p:nvSpPr>
          <p:cNvPr id="3" name="Tijdelijke aanduiding voor inhoud 2">
            <a:extLst>
              <a:ext uri="{FF2B5EF4-FFF2-40B4-BE49-F238E27FC236}">
                <a16:creationId xmlns:a16="http://schemas.microsoft.com/office/drawing/2014/main" id="{E0611873-AE21-4C18-9B8F-93931923BC07}"/>
              </a:ext>
            </a:extLst>
          </p:cNvPr>
          <p:cNvSpPr>
            <a:spLocks noGrp="1"/>
          </p:cNvSpPr>
          <p:nvPr>
            <p:ph idx="1"/>
          </p:nvPr>
        </p:nvSpPr>
        <p:spPr>
          <a:xfrm>
            <a:off x="463109" y="1868558"/>
            <a:ext cx="9881041" cy="1348172"/>
          </a:xfrm>
        </p:spPr>
        <p:txBody>
          <a:bodyPr/>
          <a:lstStyle/>
          <a:p>
            <a:pPr>
              <a:buFont typeface="Arial" panose="020B0604020202020204" pitchFamily="34" charset="0"/>
              <a:buChar char="•"/>
            </a:pPr>
            <a:r>
              <a:rPr lang="nl-NL" dirty="0">
                <a:latin typeface="Segoe UI" panose="020B0502040204020203" pitchFamily="34" charset="0"/>
                <a:cs typeface="Segoe UI" panose="020B0502040204020203" pitchFamily="34" charset="0"/>
              </a:rPr>
              <a:t>Opleiden sport- en beweegonderzoekers op het gebied van implementatie</a:t>
            </a:r>
          </a:p>
          <a:p>
            <a:pPr>
              <a:buFont typeface="Arial" panose="020B0604020202020204" pitchFamily="34" charset="0"/>
              <a:buChar char="•"/>
            </a:pPr>
            <a:r>
              <a:rPr lang="nl-NL" dirty="0">
                <a:latin typeface="Segoe UI" panose="020B0502040204020203" pitchFamily="34" charset="0"/>
                <a:cs typeface="Segoe UI" panose="020B0502040204020203" pitchFamily="34" charset="0"/>
              </a:rPr>
              <a:t>Vormen implementatienetwerk</a:t>
            </a:r>
          </a:p>
          <a:p>
            <a:pPr>
              <a:buFont typeface="Arial" panose="020B0604020202020204" pitchFamily="34" charset="0"/>
              <a:buChar char="•"/>
            </a:pPr>
            <a:r>
              <a:rPr lang="nl-NL" dirty="0">
                <a:latin typeface="Segoe UI" panose="020B0502040204020203" pitchFamily="34" charset="0"/>
                <a:cs typeface="Segoe UI" panose="020B0502040204020203" pitchFamily="34" charset="0"/>
              </a:rPr>
              <a:t>Casus</a:t>
            </a:r>
          </a:p>
        </p:txBody>
      </p:sp>
    </p:spTree>
    <p:extLst>
      <p:ext uri="{BB962C8B-B14F-4D97-AF65-F5344CB8AC3E}">
        <p14:creationId xmlns:p14="http://schemas.microsoft.com/office/powerpoint/2010/main" val="4197869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E99211-A08D-4C35-AE88-D5BD4AD12AC3}"/>
              </a:ext>
            </a:extLst>
          </p:cNvPr>
          <p:cNvSpPr>
            <a:spLocks noGrp="1"/>
          </p:cNvSpPr>
          <p:nvPr>
            <p:ph type="title"/>
          </p:nvPr>
        </p:nvSpPr>
        <p:spPr>
          <a:xfrm>
            <a:off x="453585" y="1089608"/>
            <a:ext cx="11184908" cy="638215"/>
          </a:xfrm>
        </p:spPr>
        <p:txBody>
          <a:bodyPr/>
          <a:lstStyle/>
          <a:p>
            <a:r>
              <a:rPr lang="nl-NL" dirty="0">
                <a:solidFill>
                  <a:schemeClr val="accent1"/>
                </a:solidFill>
                <a:latin typeface="Segoe UI" panose="020B0502040204020203" pitchFamily="34" charset="0"/>
                <a:cs typeface="Segoe UI" panose="020B0502040204020203" pitchFamily="34" charset="0"/>
              </a:rPr>
              <a:t>Algemeen</a:t>
            </a:r>
            <a:r>
              <a:rPr lang="nl-NL" dirty="0">
                <a:solidFill>
                  <a:schemeClr val="accent1"/>
                </a:solidFill>
              </a:rPr>
              <a:t/>
            </a:r>
            <a:br>
              <a:rPr lang="nl-NL" dirty="0">
                <a:solidFill>
                  <a:schemeClr val="accent1"/>
                </a:solidFill>
              </a:rPr>
            </a:br>
            <a:endParaRPr lang="nl-NL" dirty="0">
              <a:solidFill>
                <a:schemeClr val="accent1"/>
              </a:solidFill>
            </a:endParaRPr>
          </a:p>
        </p:txBody>
      </p:sp>
      <p:sp>
        <p:nvSpPr>
          <p:cNvPr id="3" name="Tijdelijke aanduiding voor inhoud 2">
            <a:extLst>
              <a:ext uri="{FF2B5EF4-FFF2-40B4-BE49-F238E27FC236}">
                <a16:creationId xmlns:a16="http://schemas.microsoft.com/office/drawing/2014/main" id="{E0611873-AE21-4C18-9B8F-93931923BC07}"/>
              </a:ext>
            </a:extLst>
          </p:cNvPr>
          <p:cNvSpPr>
            <a:spLocks noGrp="1"/>
          </p:cNvSpPr>
          <p:nvPr>
            <p:ph idx="1"/>
          </p:nvPr>
        </p:nvSpPr>
        <p:spPr>
          <a:xfrm>
            <a:off x="463109" y="1868558"/>
            <a:ext cx="9881041" cy="1348172"/>
          </a:xfrm>
        </p:spPr>
        <p:txBody>
          <a:bodyPr/>
          <a:lstStyle/>
          <a:p>
            <a:pPr>
              <a:buFont typeface="Arial" panose="020B0604020202020204" pitchFamily="34" charset="0"/>
              <a:buChar char="•"/>
            </a:pPr>
            <a:r>
              <a:rPr lang="nl-NL" dirty="0">
                <a:latin typeface="Segoe UI" panose="020B0502040204020203" pitchFamily="34" charset="0"/>
                <a:cs typeface="Segoe UI" panose="020B0502040204020203" pitchFamily="34" charset="0"/>
              </a:rPr>
              <a:t>Totaalbudget: € 1.120.000</a:t>
            </a:r>
          </a:p>
          <a:p>
            <a:pPr>
              <a:buFont typeface="Arial" panose="020B0604020202020204" pitchFamily="34" charset="0"/>
              <a:buChar char="•"/>
            </a:pPr>
            <a:r>
              <a:rPr lang="nl-NL" dirty="0">
                <a:latin typeface="Segoe UI" panose="020B0502040204020203" pitchFamily="34" charset="0"/>
                <a:cs typeface="Segoe UI" panose="020B0502040204020203" pitchFamily="34" charset="0"/>
              </a:rPr>
              <a:t>Maximaal € 80.000 subsidie per aanvraag</a:t>
            </a:r>
          </a:p>
          <a:p>
            <a:pPr>
              <a:buFont typeface="Arial" panose="020B0604020202020204" pitchFamily="34" charset="0"/>
              <a:buChar char="•"/>
            </a:pPr>
            <a:r>
              <a:rPr lang="nl-NL" dirty="0">
                <a:latin typeface="Segoe UI" panose="020B0502040204020203" pitchFamily="34" charset="0"/>
                <a:cs typeface="Segoe UI" panose="020B0502040204020203" pitchFamily="34" charset="0"/>
              </a:rPr>
              <a:t>Cofinanciering 30%</a:t>
            </a:r>
          </a:p>
          <a:p>
            <a:pPr>
              <a:buFont typeface="Arial" panose="020B0604020202020204" pitchFamily="34" charset="0"/>
              <a:buChar char="•"/>
            </a:pPr>
            <a:r>
              <a:rPr lang="nl-NL" dirty="0">
                <a:latin typeface="Segoe UI" panose="020B0502040204020203" pitchFamily="34" charset="0"/>
                <a:cs typeface="Segoe UI" panose="020B0502040204020203" pitchFamily="34" charset="0"/>
              </a:rPr>
              <a:t>Kennisinstelling is hoofdaanvrager</a:t>
            </a:r>
          </a:p>
          <a:p>
            <a:pPr>
              <a:buFont typeface="Arial" panose="020B0604020202020204" pitchFamily="34" charset="0"/>
              <a:buChar char="•"/>
            </a:pPr>
            <a:r>
              <a:rPr lang="nl-NL" dirty="0">
                <a:latin typeface="Segoe UI" panose="020B0502040204020203" pitchFamily="34" charset="0"/>
                <a:cs typeface="Segoe UI" panose="020B0502040204020203" pitchFamily="34" charset="0"/>
              </a:rPr>
              <a:t>Praktijkpartner betrokken (letter of support)</a:t>
            </a:r>
          </a:p>
          <a:p>
            <a:pPr>
              <a:buFont typeface="Arial" panose="020B0604020202020204" pitchFamily="34" charset="0"/>
              <a:buChar char="•"/>
            </a:pPr>
            <a:r>
              <a:rPr lang="nl-NL" dirty="0">
                <a:latin typeface="Segoe UI" panose="020B0502040204020203" pitchFamily="34" charset="0"/>
                <a:cs typeface="Segoe UI" panose="020B0502040204020203" pitchFamily="34" charset="0"/>
              </a:rPr>
              <a:t>Looptijd maximaal 2,5 jaar</a:t>
            </a:r>
          </a:p>
        </p:txBody>
      </p:sp>
    </p:spTree>
    <p:extLst>
      <p:ext uri="{BB962C8B-B14F-4D97-AF65-F5344CB8AC3E}">
        <p14:creationId xmlns:p14="http://schemas.microsoft.com/office/powerpoint/2010/main" val="1594197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E99211-A08D-4C35-AE88-D5BD4AD12AC3}"/>
              </a:ext>
            </a:extLst>
          </p:cNvPr>
          <p:cNvSpPr>
            <a:spLocks noGrp="1"/>
          </p:cNvSpPr>
          <p:nvPr>
            <p:ph type="title"/>
          </p:nvPr>
        </p:nvSpPr>
        <p:spPr>
          <a:xfrm>
            <a:off x="453585" y="1089608"/>
            <a:ext cx="11184908" cy="638215"/>
          </a:xfrm>
        </p:spPr>
        <p:txBody>
          <a:bodyPr/>
          <a:lstStyle/>
          <a:p>
            <a:r>
              <a:rPr lang="nl-NL" dirty="0">
                <a:solidFill>
                  <a:schemeClr val="accent1"/>
                </a:solidFill>
                <a:latin typeface="Segoe UI" panose="020B0502040204020203" pitchFamily="34" charset="0"/>
                <a:cs typeface="Segoe UI" panose="020B0502040204020203" pitchFamily="34" charset="0"/>
              </a:rPr>
              <a:t>Activiteiten</a:t>
            </a:r>
            <a:r>
              <a:rPr lang="nl-NL" dirty="0">
                <a:solidFill>
                  <a:schemeClr val="accent1"/>
                </a:solidFill>
              </a:rPr>
              <a:t/>
            </a:r>
            <a:br>
              <a:rPr lang="nl-NL" dirty="0">
                <a:solidFill>
                  <a:schemeClr val="accent1"/>
                </a:solidFill>
              </a:rPr>
            </a:br>
            <a:endParaRPr lang="nl-NL" dirty="0">
              <a:solidFill>
                <a:schemeClr val="accent1"/>
              </a:solidFill>
            </a:endParaRPr>
          </a:p>
        </p:txBody>
      </p:sp>
      <p:sp>
        <p:nvSpPr>
          <p:cNvPr id="3" name="Tijdelijke aanduiding voor inhoud 2">
            <a:extLst>
              <a:ext uri="{FF2B5EF4-FFF2-40B4-BE49-F238E27FC236}">
                <a16:creationId xmlns:a16="http://schemas.microsoft.com/office/drawing/2014/main" id="{E0611873-AE21-4C18-9B8F-93931923BC07}"/>
              </a:ext>
            </a:extLst>
          </p:cNvPr>
          <p:cNvSpPr>
            <a:spLocks noGrp="1"/>
          </p:cNvSpPr>
          <p:nvPr>
            <p:ph idx="1"/>
          </p:nvPr>
        </p:nvSpPr>
        <p:spPr>
          <a:xfrm>
            <a:off x="463109" y="1868558"/>
            <a:ext cx="9881041" cy="1348172"/>
          </a:xfrm>
        </p:spPr>
        <p:txBody>
          <a:bodyPr/>
          <a:lstStyle/>
          <a:p>
            <a:pPr>
              <a:buFont typeface="Arial" panose="020B0604020202020204" pitchFamily="34" charset="0"/>
              <a:buChar char="•"/>
            </a:pPr>
            <a:r>
              <a:rPr lang="nl-NL" dirty="0">
                <a:latin typeface="Segoe UI" panose="020B0502040204020203" pitchFamily="34" charset="0"/>
                <a:cs typeface="Segoe UI" panose="020B0502040204020203" pitchFamily="34" charset="0"/>
              </a:rPr>
              <a:t>Actieve deelname in het implementatienetwerk</a:t>
            </a:r>
          </a:p>
          <a:p>
            <a:pPr>
              <a:buFont typeface="Arial" panose="020B0604020202020204" pitchFamily="34" charset="0"/>
              <a:buChar char="•"/>
            </a:pPr>
            <a:r>
              <a:rPr lang="nl-NL" dirty="0">
                <a:latin typeface="Segoe UI" panose="020B0502040204020203" pitchFamily="34" charset="0"/>
                <a:cs typeface="Segoe UI" panose="020B0502040204020203" pitchFamily="34" charset="0"/>
              </a:rPr>
              <a:t>Implementatie casus</a:t>
            </a:r>
          </a:p>
          <a:p>
            <a:pPr>
              <a:buFont typeface="Arial" panose="020B0604020202020204" pitchFamily="34" charset="0"/>
              <a:buChar char="•"/>
            </a:pPr>
            <a:r>
              <a:rPr lang="nl-NL" dirty="0">
                <a:latin typeface="Segoe UI" panose="020B0502040204020203" pitchFamily="34" charset="0"/>
                <a:cs typeface="Segoe UI" panose="020B0502040204020203" pitchFamily="34" charset="0"/>
              </a:rPr>
              <a:t>Verspreiden kennis </a:t>
            </a:r>
          </a:p>
        </p:txBody>
      </p:sp>
    </p:spTree>
    <p:extLst>
      <p:ext uri="{BB962C8B-B14F-4D97-AF65-F5344CB8AC3E}">
        <p14:creationId xmlns:p14="http://schemas.microsoft.com/office/powerpoint/2010/main" val="772444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E99211-A08D-4C35-AE88-D5BD4AD12AC3}"/>
              </a:ext>
            </a:extLst>
          </p:cNvPr>
          <p:cNvSpPr>
            <a:spLocks noGrp="1"/>
          </p:cNvSpPr>
          <p:nvPr>
            <p:ph type="title"/>
          </p:nvPr>
        </p:nvSpPr>
        <p:spPr>
          <a:xfrm>
            <a:off x="453585" y="1089608"/>
            <a:ext cx="11184908" cy="638215"/>
          </a:xfrm>
        </p:spPr>
        <p:txBody>
          <a:bodyPr/>
          <a:lstStyle/>
          <a:p>
            <a:r>
              <a:rPr lang="nl-NL" dirty="0">
                <a:solidFill>
                  <a:schemeClr val="accent1"/>
                </a:solidFill>
                <a:latin typeface="Segoe UI" panose="020B0502040204020203" pitchFamily="34" charset="0"/>
                <a:cs typeface="Segoe UI" panose="020B0502040204020203" pitchFamily="34" charset="0"/>
              </a:rPr>
              <a:t>Casus</a:t>
            </a:r>
            <a:r>
              <a:rPr lang="nl-NL" dirty="0">
                <a:solidFill>
                  <a:schemeClr val="accent1"/>
                </a:solidFill>
              </a:rPr>
              <a:t/>
            </a:r>
            <a:br>
              <a:rPr lang="nl-NL" dirty="0">
                <a:solidFill>
                  <a:schemeClr val="accent1"/>
                </a:solidFill>
              </a:rPr>
            </a:br>
            <a:endParaRPr lang="nl-NL" dirty="0">
              <a:solidFill>
                <a:schemeClr val="accent1"/>
              </a:solidFill>
            </a:endParaRPr>
          </a:p>
        </p:txBody>
      </p:sp>
      <p:sp>
        <p:nvSpPr>
          <p:cNvPr id="3" name="Tijdelijke aanduiding voor inhoud 2">
            <a:extLst>
              <a:ext uri="{FF2B5EF4-FFF2-40B4-BE49-F238E27FC236}">
                <a16:creationId xmlns:a16="http://schemas.microsoft.com/office/drawing/2014/main" id="{E0611873-AE21-4C18-9B8F-93931923BC07}"/>
              </a:ext>
            </a:extLst>
          </p:cNvPr>
          <p:cNvSpPr>
            <a:spLocks noGrp="1"/>
          </p:cNvSpPr>
          <p:nvPr>
            <p:ph idx="1"/>
          </p:nvPr>
        </p:nvSpPr>
        <p:spPr>
          <a:xfrm>
            <a:off x="463109" y="1868558"/>
            <a:ext cx="9881041" cy="1348172"/>
          </a:xfrm>
        </p:spPr>
        <p:txBody>
          <a:bodyPr/>
          <a:lstStyle/>
          <a:p>
            <a:pPr>
              <a:buFont typeface="Arial" panose="020B0604020202020204" pitchFamily="34" charset="0"/>
              <a:buChar char="•"/>
            </a:pPr>
            <a:r>
              <a:rPr lang="nl-NL" dirty="0">
                <a:latin typeface="Segoe UI" panose="020B0502040204020203" pitchFamily="34" charset="0"/>
                <a:cs typeface="Segoe UI" panose="020B0502040204020203" pitchFamily="34" charset="0"/>
              </a:rPr>
              <a:t>Interventie die al ontwikkeld is </a:t>
            </a:r>
          </a:p>
          <a:p>
            <a:pPr>
              <a:buFont typeface="Arial" panose="020B0604020202020204" pitchFamily="34" charset="0"/>
              <a:buChar char="•"/>
            </a:pPr>
            <a:r>
              <a:rPr lang="nl-NL" dirty="0">
                <a:latin typeface="Segoe UI" panose="020B0502040204020203" pitchFamily="34" charset="0"/>
                <a:cs typeface="Segoe UI" panose="020B0502040204020203" pitchFamily="34" charset="0"/>
              </a:rPr>
              <a:t>Wetenschappelijk bewijs effectiviteit</a:t>
            </a:r>
          </a:p>
        </p:txBody>
      </p:sp>
    </p:spTree>
    <p:extLst>
      <p:ext uri="{BB962C8B-B14F-4D97-AF65-F5344CB8AC3E}">
        <p14:creationId xmlns:p14="http://schemas.microsoft.com/office/powerpoint/2010/main" val="592721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Beoordelingscriteria</a:t>
            </a:r>
          </a:p>
        </p:txBody>
      </p:sp>
      <p:graphicFrame>
        <p:nvGraphicFramePr>
          <p:cNvPr id="6" name="Tabel 7">
            <a:extLst>
              <a:ext uri="{FF2B5EF4-FFF2-40B4-BE49-F238E27FC236}">
                <a16:creationId xmlns:a16="http://schemas.microsoft.com/office/drawing/2014/main" id="{E653A7AD-1F58-472B-9CBB-D87CE0A1037C}"/>
              </a:ext>
            </a:extLst>
          </p:cNvPr>
          <p:cNvGraphicFramePr>
            <a:graphicFrameLocks noGrp="1"/>
          </p:cNvGraphicFramePr>
          <p:nvPr>
            <p:ph idx="1"/>
            <p:extLst>
              <p:ext uri="{D42A27DB-BD31-4B8C-83A1-F6EECF244321}">
                <p14:modId xmlns:p14="http://schemas.microsoft.com/office/powerpoint/2010/main" val="2532773807"/>
              </p:ext>
            </p:extLst>
          </p:nvPr>
        </p:nvGraphicFramePr>
        <p:xfrm>
          <a:off x="728180" y="1907485"/>
          <a:ext cx="8565449" cy="3200400"/>
        </p:xfrm>
        <a:graphic>
          <a:graphicData uri="http://schemas.openxmlformats.org/drawingml/2006/table">
            <a:tbl>
              <a:tblPr firstRow="1" bandRow="1">
                <a:tableStyleId>{5C22544A-7EE6-4342-B048-85BDC9FD1C3A}</a:tableStyleId>
              </a:tblPr>
              <a:tblGrid>
                <a:gridCol w="8565449">
                  <a:extLst>
                    <a:ext uri="{9D8B030D-6E8A-4147-A177-3AD203B41FA5}">
                      <a16:colId xmlns:a16="http://schemas.microsoft.com/office/drawing/2014/main" val="4220159863"/>
                    </a:ext>
                  </a:extLst>
                </a:gridCol>
              </a:tblGrid>
              <a:tr h="370840">
                <a:tc>
                  <a:txBody>
                    <a:bodyPr/>
                    <a:lstStyle/>
                    <a:p>
                      <a:r>
                        <a:rPr lang="nl-NL" dirty="0"/>
                        <a:t>Relevantiecriteria</a:t>
                      </a:r>
                    </a:p>
                  </a:txBody>
                  <a:tcPr/>
                </a:tc>
                <a:extLst>
                  <a:ext uri="{0D108BD9-81ED-4DB2-BD59-A6C34878D82A}">
                    <a16:rowId xmlns:a16="http://schemas.microsoft.com/office/drawing/2014/main" val="1721551698"/>
                  </a:ext>
                </a:extLst>
              </a:tr>
              <a:tr h="370840">
                <a:tc>
                  <a:txBody>
                    <a:bodyPr/>
                    <a:lstStyle/>
                    <a:p>
                      <a:r>
                        <a:rPr lang="nl-NL" dirty="0"/>
                        <a:t>1. Impact</a:t>
                      </a:r>
                    </a:p>
                  </a:txBody>
                  <a:tcPr/>
                </a:tc>
                <a:extLst>
                  <a:ext uri="{0D108BD9-81ED-4DB2-BD59-A6C34878D82A}">
                    <a16:rowId xmlns:a16="http://schemas.microsoft.com/office/drawing/2014/main" val="3724182883"/>
                  </a:ext>
                </a:extLst>
              </a:tr>
              <a:tr h="370840">
                <a:tc>
                  <a:txBody>
                    <a:bodyPr/>
                    <a:lstStyle/>
                    <a:p>
                      <a:r>
                        <a:rPr lang="nl-NL" dirty="0"/>
                        <a:t>2. Borging</a:t>
                      </a:r>
                    </a:p>
                  </a:txBody>
                  <a:tcPr/>
                </a:tc>
                <a:extLst>
                  <a:ext uri="{0D108BD9-81ED-4DB2-BD59-A6C34878D82A}">
                    <a16:rowId xmlns:a16="http://schemas.microsoft.com/office/drawing/2014/main" val="343389077"/>
                  </a:ext>
                </a:extLst>
              </a:tr>
              <a:tr h="441784">
                <a:tc>
                  <a:txBody>
                    <a:bodyPr/>
                    <a:lstStyle/>
                    <a:p>
                      <a:r>
                        <a:rPr lang="nl-NL" dirty="0"/>
                        <a:t>3. Casus</a:t>
                      </a:r>
                    </a:p>
                  </a:txBody>
                  <a:tcPr/>
                </a:tc>
                <a:extLst>
                  <a:ext uri="{0D108BD9-81ED-4DB2-BD59-A6C34878D82A}">
                    <a16:rowId xmlns:a16="http://schemas.microsoft.com/office/drawing/2014/main" val="1159013314"/>
                  </a:ext>
                </a:extLst>
              </a:tr>
              <a:tr h="370840">
                <a:tc>
                  <a:txBody>
                    <a:bodyPr/>
                    <a:lstStyle/>
                    <a:p>
                      <a:pPr marL="0" algn="l" defTabSz="457200" rtl="0" eaLnBrk="1" latinLnBrk="0" hangingPunct="1"/>
                      <a:r>
                        <a:rPr lang="nl-NL" sz="2400" b="1" kern="1200" dirty="0">
                          <a:solidFill>
                            <a:schemeClr val="lt1"/>
                          </a:solidFill>
                          <a:latin typeface="+mn-lt"/>
                          <a:ea typeface="+mn-ea"/>
                          <a:cs typeface="+mn-cs"/>
                        </a:rPr>
                        <a:t>Kwaliteit</a:t>
                      </a:r>
                    </a:p>
                  </a:txBody>
                  <a:tcPr>
                    <a:solidFill>
                      <a:schemeClr val="accent2"/>
                    </a:solidFill>
                  </a:tcPr>
                </a:tc>
                <a:extLst>
                  <a:ext uri="{0D108BD9-81ED-4DB2-BD59-A6C34878D82A}">
                    <a16:rowId xmlns:a16="http://schemas.microsoft.com/office/drawing/2014/main" val="2699475165"/>
                  </a:ext>
                </a:extLst>
              </a:tr>
              <a:tr h="370840">
                <a:tc>
                  <a:txBody>
                    <a:bodyPr/>
                    <a:lstStyle/>
                    <a:p>
                      <a:pPr marL="0" indent="0">
                        <a:buNone/>
                      </a:pPr>
                      <a:r>
                        <a:rPr lang="nl-NL" dirty="0"/>
                        <a:t>1. Persoon</a:t>
                      </a:r>
                    </a:p>
                  </a:txBody>
                  <a:tcPr/>
                </a:tc>
                <a:extLst>
                  <a:ext uri="{0D108BD9-81ED-4DB2-BD59-A6C34878D82A}">
                    <a16:rowId xmlns:a16="http://schemas.microsoft.com/office/drawing/2014/main" val="1235477632"/>
                  </a:ext>
                </a:extLst>
              </a:tr>
              <a:tr h="370840">
                <a:tc>
                  <a:txBody>
                    <a:bodyPr/>
                    <a:lstStyle/>
                    <a:p>
                      <a:r>
                        <a:rPr lang="nl-NL" dirty="0"/>
                        <a:t>2. Aanpak</a:t>
                      </a:r>
                    </a:p>
                  </a:txBody>
                  <a:tcPr/>
                </a:tc>
                <a:extLst>
                  <a:ext uri="{0D108BD9-81ED-4DB2-BD59-A6C34878D82A}">
                    <a16:rowId xmlns:a16="http://schemas.microsoft.com/office/drawing/2014/main" val="572332033"/>
                  </a:ext>
                </a:extLst>
              </a:tr>
            </a:tbl>
          </a:graphicData>
        </a:graphic>
      </p:graphicFrame>
    </p:spTree>
    <p:extLst>
      <p:ext uri="{BB962C8B-B14F-4D97-AF65-F5344CB8AC3E}">
        <p14:creationId xmlns:p14="http://schemas.microsoft.com/office/powerpoint/2010/main" val="4106253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E99211-A08D-4C35-AE88-D5BD4AD12AC3}"/>
              </a:ext>
            </a:extLst>
          </p:cNvPr>
          <p:cNvSpPr>
            <a:spLocks noGrp="1"/>
          </p:cNvSpPr>
          <p:nvPr>
            <p:ph type="title"/>
          </p:nvPr>
        </p:nvSpPr>
        <p:spPr>
          <a:xfrm>
            <a:off x="453585" y="1089608"/>
            <a:ext cx="11184908" cy="638215"/>
          </a:xfrm>
        </p:spPr>
        <p:txBody>
          <a:bodyPr/>
          <a:lstStyle/>
          <a:p>
            <a:r>
              <a:rPr lang="nl-NL" dirty="0">
                <a:solidFill>
                  <a:schemeClr val="accent1"/>
                </a:solidFill>
                <a:latin typeface="Segoe UI" panose="020B0502040204020203" pitchFamily="34" charset="0"/>
                <a:cs typeface="Segoe UI" panose="020B0502040204020203" pitchFamily="34" charset="0"/>
              </a:rPr>
              <a:t>Indienen via </a:t>
            </a:r>
            <a:r>
              <a:rPr lang="nl-NL" dirty="0" err="1">
                <a:solidFill>
                  <a:schemeClr val="accent1"/>
                </a:solidFill>
                <a:latin typeface="Segoe UI" panose="020B0502040204020203" pitchFamily="34" charset="0"/>
                <a:cs typeface="Segoe UI" panose="020B0502040204020203" pitchFamily="34" charset="0"/>
              </a:rPr>
              <a:t>ProjectNet</a:t>
            </a:r>
            <a:r>
              <a:rPr lang="nl-NL" dirty="0">
                <a:solidFill>
                  <a:schemeClr val="accent1"/>
                </a:solidFill>
              </a:rPr>
              <a:t/>
            </a:r>
            <a:br>
              <a:rPr lang="nl-NL" dirty="0">
                <a:solidFill>
                  <a:schemeClr val="accent1"/>
                </a:solidFill>
              </a:rPr>
            </a:br>
            <a:endParaRPr lang="nl-NL" dirty="0">
              <a:solidFill>
                <a:schemeClr val="accent1"/>
              </a:solidFill>
            </a:endParaRPr>
          </a:p>
        </p:txBody>
      </p:sp>
      <p:sp>
        <p:nvSpPr>
          <p:cNvPr id="3" name="Tijdelijke aanduiding voor inhoud 2">
            <a:extLst>
              <a:ext uri="{FF2B5EF4-FFF2-40B4-BE49-F238E27FC236}">
                <a16:creationId xmlns:a16="http://schemas.microsoft.com/office/drawing/2014/main" id="{E0611873-AE21-4C18-9B8F-93931923BC07}"/>
              </a:ext>
            </a:extLst>
          </p:cNvPr>
          <p:cNvSpPr>
            <a:spLocks noGrp="1"/>
          </p:cNvSpPr>
          <p:nvPr>
            <p:ph idx="1"/>
          </p:nvPr>
        </p:nvSpPr>
        <p:spPr>
          <a:xfrm>
            <a:off x="463109" y="1868558"/>
            <a:ext cx="9881041" cy="1348172"/>
          </a:xfrm>
        </p:spPr>
        <p:txBody>
          <a:bodyPr/>
          <a:lstStyle/>
          <a:p>
            <a:pPr marL="0" indent="0">
              <a:buNone/>
            </a:pPr>
            <a:r>
              <a:rPr lang="nl-NL" dirty="0">
                <a:latin typeface="Segoe UI" panose="020B0502040204020203" pitchFamily="34" charset="0"/>
                <a:cs typeface="Segoe UI" panose="020B0502040204020203" pitchFamily="34" charset="0"/>
              </a:rPr>
              <a:t>Begin op tijd! </a:t>
            </a:r>
          </a:p>
          <a:p>
            <a:pPr marL="0" indent="0">
              <a:buNone/>
            </a:pPr>
            <a:endParaRPr lang="nl-NL" dirty="0">
              <a:latin typeface="Segoe UI" panose="020B0502040204020203" pitchFamily="34" charset="0"/>
              <a:cs typeface="Segoe UI" panose="020B0502040204020203" pitchFamily="34" charset="0"/>
            </a:endParaRPr>
          </a:p>
          <a:p>
            <a:pPr>
              <a:buFont typeface="Arial" panose="020B0604020202020204" pitchFamily="34" charset="0"/>
              <a:buChar char="•"/>
            </a:pPr>
            <a:r>
              <a:rPr lang="nl-NL" dirty="0" err="1">
                <a:latin typeface="Segoe UI" panose="020B0502040204020203" pitchFamily="34" charset="0"/>
                <a:cs typeface="Segoe UI" panose="020B0502040204020203" pitchFamily="34" charset="0"/>
              </a:rPr>
              <a:t>ProjectNet</a:t>
            </a:r>
            <a:r>
              <a:rPr lang="nl-NL" dirty="0">
                <a:latin typeface="Segoe UI" panose="020B0502040204020203" pitchFamily="34" charset="0"/>
                <a:cs typeface="Segoe UI" panose="020B0502040204020203" pitchFamily="34" charset="0"/>
              </a:rPr>
              <a:t> deel: projectgroep en samenvatting</a:t>
            </a:r>
          </a:p>
          <a:p>
            <a:pPr>
              <a:buFont typeface="Arial" panose="020B0604020202020204" pitchFamily="34" charset="0"/>
              <a:buChar char="•"/>
            </a:pPr>
            <a:r>
              <a:rPr lang="nl-NL" dirty="0">
                <a:latin typeface="Segoe UI" panose="020B0502040204020203" pitchFamily="34" charset="0"/>
                <a:cs typeface="Segoe UI" panose="020B0502040204020203" pitchFamily="34" charset="0"/>
              </a:rPr>
              <a:t>Aanvraagformulier</a:t>
            </a:r>
          </a:p>
          <a:p>
            <a:pPr>
              <a:buFont typeface="Arial" panose="020B0604020202020204" pitchFamily="34" charset="0"/>
              <a:buChar char="•"/>
            </a:pPr>
            <a:r>
              <a:rPr lang="nl-NL" dirty="0">
                <a:latin typeface="Segoe UI" panose="020B0502040204020203" pitchFamily="34" charset="0"/>
                <a:cs typeface="Segoe UI" panose="020B0502040204020203" pitchFamily="34" charset="0"/>
              </a:rPr>
              <a:t>Begroting</a:t>
            </a:r>
          </a:p>
          <a:p>
            <a:pPr>
              <a:buFont typeface="Arial" panose="020B0604020202020204" pitchFamily="34" charset="0"/>
              <a:buChar char="•"/>
            </a:pPr>
            <a:r>
              <a:rPr lang="nl-NL" dirty="0">
                <a:latin typeface="Segoe UI" panose="020B0502040204020203" pitchFamily="34" charset="0"/>
                <a:cs typeface="Segoe UI" panose="020B0502040204020203" pitchFamily="34" charset="0"/>
              </a:rPr>
              <a:t>Narratief cv en motivatie</a:t>
            </a:r>
          </a:p>
          <a:p>
            <a:pPr>
              <a:buFont typeface="Arial" panose="020B0604020202020204" pitchFamily="34" charset="0"/>
              <a:buChar char="•"/>
            </a:pPr>
            <a:r>
              <a:rPr lang="nl-NL" dirty="0">
                <a:latin typeface="Segoe UI" panose="020B0502040204020203" pitchFamily="34" charset="0"/>
                <a:cs typeface="Segoe UI" panose="020B0502040204020203" pitchFamily="34" charset="0"/>
              </a:rPr>
              <a:t>Letter(s) of support</a:t>
            </a:r>
          </a:p>
          <a:p>
            <a:pPr>
              <a:buFont typeface="Arial" panose="020B0604020202020204" pitchFamily="34" charset="0"/>
              <a:buChar char="•"/>
            </a:pPr>
            <a:r>
              <a:rPr lang="nl-NL" dirty="0">
                <a:latin typeface="Segoe UI" panose="020B0502040204020203" pitchFamily="34" charset="0"/>
                <a:cs typeface="Segoe UI" panose="020B0502040204020203" pitchFamily="34" charset="0"/>
              </a:rPr>
              <a:t>Verklaring akkoord (week na indiening)</a:t>
            </a:r>
          </a:p>
          <a:p>
            <a:pPr marL="514350" indent="-514350">
              <a:buAutoNum type="arabicPeriod"/>
            </a:pPr>
            <a:endParaRPr lang="nl-NL"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63230966"/>
      </p:ext>
    </p:extLst>
  </p:cSld>
  <p:clrMapOvr>
    <a:masterClrMapping/>
  </p:clrMapOvr>
</p:sld>
</file>

<file path=ppt/theme/theme1.xml><?xml version="1.0" encoding="utf-8"?>
<a:theme xmlns:a="http://schemas.openxmlformats.org/drawingml/2006/main" name="Donkerblauw">
  <a:themeElements>
    <a:clrScheme name="ZonMw 2019 donkerblauw">
      <a:dk1>
        <a:srgbClr val="000000"/>
      </a:dk1>
      <a:lt1>
        <a:srgbClr val="FFFFFF"/>
      </a:lt1>
      <a:dk2>
        <a:srgbClr val="000000"/>
      </a:dk2>
      <a:lt2>
        <a:srgbClr val="FFFFFF"/>
      </a:lt2>
      <a:accent1>
        <a:srgbClr val="005576"/>
      </a:accent1>
      <a:accent2>
        <a:srgbClr val="337791"/>
      </a:accent2>
      <a:accent3>
        <a:srgbClr val="5990A6"/>
      </a:accent3>
      <a:accent4>
        <a:srgbClr val="7FAABA"/>
      </a:accent4>
      <a:accent5>
        <a:srgbClr val="A6C4CF"/>
      </a:accent5>
      <a:accent6>
        <a:srgbClr val="CCDDE4"/>
      </a:accent6>
      <a:hlink>
        <a:srgbClr val="000000"/>
      </a:hlink>
      <a:folHlink>
        <a:srgbClr val="00000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rijs">
  <a:themeElements>
    <a:clrScheme name="ZonMw 2019 grijs">
      <a:dk1>
        <a:srgbClr val="000000"/>
      </a:dk1>
      <a:lt1>
        <a:srgbClr val="FFFFFF"/>
      </a:lt1>
      <a:dk2>
        <a:srgbClr val="000000"/>
      </a:dk2>
      <a:lt2>
        <a:srgbClr val="FFFFFF"/>
      </a:lt2>
      <a:accent1>
        <a:srgbClr val="60574F"/>
      </a:accent1>
      <a:accent2>
        <a:srgbClr val="807972"/>
      </a:accent2>
      <a:accent3>
        <a:srgbClr val="97928C"/>
      </a:accent3>
      <a:accent4>
        <a:srgbClr val="AFABA7"/>
      </a:accent4>
      <a:accent5>
        <a:srgbClr val="C8C4C2"/>
      </a:accent5>
      <a:accent6>
        <a:srgbClr val="DFDDDC"/>
      </a:accent6>
      <a:hlink>
        <a:srgbClr val="000000"/>
      </a:hlink>
      <a:folHlink>
        <a:srgbClr val="00000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etrol">
  <a:themeElements>
    <a:clrScheme name="ZonMw 2019 petrol">
      <a:dk1>
        <a:srgbClr val="000000"/>
      </a:dk1>
      <a:lt1>
        <a:srgbClr val="FFFFFF"/>
      </a:lt1>
      <a:dk2>
        <a:srgbClr val="000000"/>
      </a:dk2>
      <a:lt2>
        <a:srgbClr val="FFFFFF"/>
      </a:lt2>
      <a:accent1>
        <a:srgbClr val="1E6261"/>
      </a:accent1>
      <a:accent2>
        <a:srgbClr val="4B8181"/>
      </a:accent2>
      <a:accent3>
        <a:srgbClr val="6D9998"/>
      </a:accent3>
      <a:accent4>
        <a:srgbClr val="8EB0B0"/>
      </a:accent4>
      <a:accent5>
        <a:srgbClr val="B0C8C8"/>
      </a:accent5>
      <a:accent6>
        <a:srgbClr val="D2E0DF"/>
      </a:accent6>
      <a:hlink>
        <a:srgbClr val="000000"/>
      </a:hlink>
      <a:folHlink>
        <a:srgbClr val="00000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roen">
  <a:themeElements>
    <a:clrScheme name="ZonMw 2019 groen">
      <a:dk1>
        <a:srgbClr val="000000"/>
      </a:dk1>
      <a:lt1>
        <a:srgbClr val="FFFFFF"/>
      </a:lt1>
      <a:dk2>
        <a:srgbClr val="000000"/>
      </a:dk2>
      <a:lt2>
        <a:srgbClr val="FFFFFF"/>
      </a:lt2>
      <a:accent1>
        <a:srgbClr val="3D621E"/>
      </a:accent1>
      <a:accent2>
        <a:srgbClr val="64814B"/>
      </a:accent2>
      <a:accent3>
        <a:srgbClr val="81996D"/>
      </a:accent3>
      <a:accent4>
        <a:srgbClr val="9EB08E"/>
      </a:accent4>
      <a:accent5>
        <a:srgbClr val="BBC8B0"/>
      </a:accent5>
      <a:accent6>
        <a:srgbClr val="D8E0D2"/>
      </a:accent6>
      <a:hlink>
        <a:srgbClr val="000000"/>
      </a:hlink>
      <a:folHlink>
        <a:srgbClr val="00000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Rood">
  <a:themeElements>
    <a:clrScheme name="ZonMw 2019 rood">
      <a:dk1>
        <a:srgbClr val="000000"/>
      </a:dk1>
      <a:lt1>
        <a:srgbClr val="FFFFFF"/>
      </a:lt1>
      <a:dk2>
        <a:srgbClr val="000000"/>
      </a:dk2>
      <a:lt2>
        <a:srgbClr val="FFFFFF"/>
      </a:lt2>
      <a:accent1>
        <a:srgbClr val="95000D"/>
      </a:accent1>
      <a:accent2>
        <a:srgbClr val="AA333D"/>
      </a:accent2>
      <a:accent3>
        <a:srgbClr val="BA5961"/>
      </a:accent3>
      <a:accent4>
        <a:srgbClr val="CA7F86"/>
      </a:accent4>
      <a:accent5>
        <a:srgbClr val="DAA6AB"/>
      </a:accent5>
      <a:accent6>
        <a:srgbClr val="EACCCF"/>
      </a:accent6>
      <a:hlink>
        <a:srgbClr val="000000"/>
      </a:hlink>
      <a:folHlink>
        <a:srgbClr val="00000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Paars">
  <a:themeElements>
    <a:clrScheme name="ZonMw 2019 paars">
      <a:dk1>
        <a:srgbClr val="000000"/>
      </a:dk1>
      <a:lt1>
        <a:srgbClr val="FFFFFF"/>
      </a:lt1>
      <a:dk2>
        <a:srgbClr val="000000"/>
      </a:dk2>
      <a:lt2>
        <a:srgbClr val="FFFFFF"/>
      </a:lt2>
      <a:accent1>
        <a:srgbClr val="9E2369"/>
      </a:accent1>
      <a:accent2>
        <a:srgbClr val="B14F87"/>
      </a:accent2>
      <a:accent3>
        <a:srgbClr val="C0709D"/>
      </a:accent3>
      <a:accent4>
        <a:srgbClr val="CE91B4"/>
      </a:accent4>
      <a:accent5>
        <a:srgbClr val="DDB2CB"/>
      </a:accent5>
      <a:accent6>
        <a:srgbClr val="ECD3E1"/>
      </a:accent6>
      <a:hlink>
        <a:srgbClr val="000000"/>
      </a:hlink>
      <a:folHlink>
        <a:srgbClr val="00000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zonmw_ppt_breedbeeld_16x9_template</Template>
  <TotalTime>4383</TotalTime>
  <Words>498</Words>
  <Application>Microsoft Office PowerPoint</Application>
  <PresentationFormat>Breedbeeld</PresentationFormat>
  <Paragraphs>130</Paragraphs>
  <Slides>19</Slides>
  <Notes>13</Notes>
  <HiddenSlides>0</HiddenSlides>
  <MMClips>0</MMClips>
  <ScaleCrop>false</ScaleCrop>
  <HeadingPairs>
    <vt:vector size="6" baseType="variant">
      <vt:variant>
        <vt:lpstr>Gebruikte lettertypen</vt:lpstr>
      </vt:variant>
      <vt:variant>
        <vt:i4>4</vt:i4>
      </vt:variant>
      <vt:variant>
        <vt:lpstr>Thema</vt:lpstr>
      </vt:variant>
      <vt:variant>
        <vt:i4>6</vt:i4>
      </vt:variant>
      <vt:variant>
        <vt:lpstr>Diatitels</vt:lpstr>
      </vt:variant>
      <vt:variant>
        <vt:i4>19</vt:i4>
      </vt:variant>
    </vt:vector>
  </HeadingPairs>
  <TitlesOfParts>
    <vt:vector size="29" baseType="lpstr">
      <vt:lpstr>Arial</vt:lpstr>
      <vt:lpstr>Calibri</vt:lpstr>
      <vt:lpstr>Segoe UI</vt:lpstr>
      <vt:lpstr>Times New Roman</vt:lpstr>
      <vt:lpstr>Donkerblauw</vt:lpstr>
      <vt:lpstr>Grijs</vt:lpstr>
      <vt:lpstr>Petrol</vt:lpstr>
      <vt:lpstr>Groen</vt:lpstr>
      <vt:lpstr>Rood</vt:lpstr>
      <vt:lpstr>Paars</vt:lpstr>
      <vt:lpstr>PowerPoint-presentatie</vt:lpstr>
      <vt:lpstr>Agenda </vt:lpstr>
      <vt:lpstr>Achtergrond</vt:lpstr>
      <vt:lpstr>Doel subsidieoproep </vt:lpstr>
      <vt:lpstr>Algemeen </vt:lpstr>
      <vt:lpstr>Activiteiten </vt:lpstr>
      <vt:lpstr>Casus </vt:lpstr>
      <vt:lpstr>Beoordelingscriteria</vt:lpstr>
      <vt:lpstr>Indienen via ProjectNet </vt:lpstr>
      <vt:lpstr>Beoordelingsproces </vt:lpstr>
      <vt:lpstr>Tijdpad</vt:lpstr>
      <vt:lpstr>Vragen</vt:lpstr>
      <vt:lpstr>PowerPoint-presentatie</vt:lpstr>
      <vt:lpstr>PowerPoint-presentatie</vt:lpstr>
      <vt:lpstr>Hoe gaan we dit doen?</vt:lpstr>
      <vt:lpstr>Onderwerpen</vt:lpstr>
      <vt:lpstr>Organisatie</vt:lpstr>
      <vt:lpstr>Wensen en behoeften implementatie netwerk</vt:lpstr>
      <vt:lpstr>PowerPoint-presentatie</vt:lpstr>
    </vt:vector>
  </TitlesOfParts>
  <Company>ZonMw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Basistraining Impact  Versterken</dc:title>
  <dc:creator>Joey Gijbels</dc:creator>
  <cp:lastModifiedBy>Cecilia Ljunggren</cp:lastModifiedBy>
  <cp:revision>212</cp:revision>
  <dcterms:created xsi:type="dcterms:W3CDTF">2019-08-19T12:54:32Z</dcterms:created>
  <dcterms:modified xsi:type="dcterms:W3CDTF">2021-02-22T09:53:44Z</dcterms:modified>
</cp:coreProperties>
</file>