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60" r:id="rId3"/>
    <p:sldId id="257" r:id="rId4"/>
    <p:sldId id="303" r:id="rId5"/>
    <p:sldId id="322" r:id="rId6"/>
    <p:sldId id="323" r:id="rId7"/>
    <p:sldId id="481" r:id="rId8"/>
    <p:sldId id="444" r:id="rId9"/>
    <p:sldId id="445" r:id="rId10"/>
    <p:sldId id="423" r:id="rId11"/>
    <p:sldId id="424" r:id="rId12"/>
    <p:sldId id="480" r:id="rId13"/>
    <p:sldId id="325" r:id="rId14"/>
    <p:sldId id="440" r:id="rId15"/>
    <p:sldId id="342" r:id="rId16"/>
    <p:sldId id="263" r:id="rId17"/>
    <p:sldId id="442" r:id="rId18"/>
    <p:sldId id="261" r:id="rId19"/>
    <p:sldId id="324" r:id="rId20"/>
    <p:sldId id="435" r:id="rId21"/>
    <p:sldId id="456" r:id="rId22"/>
    <p:sldId id="463" r:id="rId23"/>
    <p:sldId id="460" r:id="rId24"/>
    <p:sldId id="458" r:id="rId25"/>
    <p:sldId id="474" r:id="rId26"/>
    <p:sldId id="475" r:id="rId27"/>
    <p:sldId id="479" r:id="rId28"/>
    <p:sldId id="2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 Malicki" initials="MM" lastIdx="2" clrIdx="0">
    <p:extLst>
      <p:ext uri="{19B8F6BF-5375-455C-9EA6-DF929625EA0E}">
        <p15:presenceInfo xmlns:p15="http://schemas.microsoft.com/office/powerpoint/2012/main" userId="78b00169ed1f9a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4660"/>
  </p:normalViewPr>
  <p:slideViewPr>
    <p:cSldViewPr snapToGrid="0">
      <p:cViewPr varScale="1">
        <p:scale>
          <a:sx n="55" d="100"/>
          <a:sy n="55" d="100"/>
        </p:scale>
        <p:origin x="531"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56A05-7AF2-420E-9996-C1E15A90B95E}" type="doc">
      <dgm:prSet loTypeId="urn:diagrams.loki3.com/VaryingWidthList" loCatId="list" qsTypeId="urn:microsoft.com/office/officeart/2005/8/quickstyle/simple1" qsCatId="simple" csTypeId="urn:microsoft.com/office/officeart/2005/8/colors/accent0_2" csCatId="mainScheme" phldr="1"/>
      <dgm:spPr/>
    </dgm:pt>
    <dgm:pt modelId="{B4821416-E831-497E-833A-C54B0AFCF478}">
      <dgm:prSet phldrT="[Text]"/>
      <dgm:spPr/>
      <dgm:t>
        <a:bodyPr/>
        <a:lstStyle/>
        <a:p>
          <a:r>
            <a:rPr lang="en-GB" dirty="0"/>
            <a:t>Croatia</a:t>
          </a:r>
        </a:p>
      </dgm:t>
    </dgm:pt>
    <dgm:pt modelId="{F407A1F4-6D8C-4CC5-8389-D65AA8CC496E}" type="parTrans" cxnId="{9EB848BB-09AC-472C-B678-0AEC5F7EAEA8}">
      <dgm:prSet/>
      <dgm:spPr/>
      <dgm:t>
        <a:bodyPr/>
        <a:lstStyle/>
        <a:p>
          <a:endParaRPr lang="en-GB"/>
        </a:p>
      </dgm:t>
    </dgm:pt>
    <dgm:pt modelId="{DBA21D1D-8195-43EE-A1BB-D1F16290B084}" type="sibTrans" cxnId="{9EB848BB-09AC-472C-B678-0AEC5F7EAEA8}">
      <dgm:prSet/>
      <dgm:spPr/>
      <dgm:t>
        <a:bodyPr/>
        <a:lstStyle/>
        <a:p>
          <a:endParaRPr lang="en-GB"/>
        </a:p>
      </dgm:t>
    </dgm:pt>
    <dgm:pt modelId="{F4173951-5669-45C3-B2B0-DC4F3F8957A0}">
      <dgm:prSet phldrT="[Text]"/>
      <dgm:spPr/>
      <dgm:t>
        <a:bodyPr/>
        <a:lstStyle/>
        <a:p>
          <a:r>
            <a:rPr lang="en-GB" dirty="0"/>
            <a:t>MD, PhD</a:t>
          </a:r>
        </a:p>
      </dgm:t>
    </dgm:pt>
    <dgm:pt modelId="{CCBDCA51-5F61-485E-9A9C-323B6E5E2E1B}" type="parTrans" cxnId="{F7AA9400-E2E4-4015-B824-1EE74E21080B}">
      <dgm:prSet/>
      <dgm:spPr/>
      <dgm:t>
        <a:bodyPr/>
        <a:lstStyle/>
        <a:p>
          <a:endParaRPr lang="en-GB"/>
        </a:p>
      </dgm:t>
    </dgm:pt>
    <dgm:pt modelId="{87F86D9C-64B6-4321-B1F7-0F40521FDA71}" type="sibTrans" cxnId="{F7AA9400-E2E4-4015-B824-1EE74E21080B}">
      <dgm:prSet/>
      <dgm:spPr/>
      <dgm:t>
        <a:bodyPr/>
        <a:lstStyle/>
        <a:p>
          <a:endParaRPr lang="en-GB"/>
        </a:p>
      </dgm:t>
    </dgm:pt>
    <dgm:pt modelId="{FC8EF5D0-1E8E-4490-A506-0061822A0757}">
      <dgm:prSet phldrT="[Text]"/>
      <dgm:spPr/>
      <dgm:t>
        <a:bodyPr/>
        <a:lstStyle/>
        <a:p>
          <a:r>
            <a:rPr lang="en-GB" dirty="0"/>
            <a:t>Medical Ethics</a:t>
          </a:r>
        </a:p>
        <a:p>
          <a:r>
            <a:rPr lang="en-GB" dirty="0"/>
            <a:t>Research Integrity</a:t>
          </a:r>
        </a:p>
      </dgm:t>
    </dgm:pt>
    <dgm:pt modelId="{87FD3DA5-3691-4B45-B71B-3340FD25D23D}" type="sibTrans" cxnId="{96E700D9-9402-47EB-B273-7404A11F08B3}">
      <dgm:prSet/>
      <dgm:spPr/>
      <dgm:t>
        <a:bodyPr/>
        <a:lstStyle/>
        <a:p>
          <a:endParaRPr lang="en-GB"/>
        </a:p>
      </dgm:t>
    </dgm:pt>
    <dgm:pt modelId="{39B3161C-4A5E-4AFD-BD57-7F3DB2E63E5A}" type="parTrans" cxnId="{96E700D9-9402-47EB-B273-7404A11F08B3}">
      <dgm:prSet/>
      <dgm:spPr/>
      <dgm:t>
        <a:bodyPr/>
        <a:lstStyle/>
        <a:p>
          <a:endParaRPr lang="en-GB"/>
        </a:p>
      </dgm:t>
    </dgm:pt>
    <dgm:pt modelId="{C75E1EF0-3EDC-49E0-A9F2-5DC3AD04B67E}" type="pres">
      <dgm:prSet presAssocID="{8DA56A05-7AF2-420E-9996-C1E15A90B95E}" presName="Name0" presStyleCnt="0">
        <dgm:presLayoutVars>
          <dgm:resizeHandles/>
        </dgm:presLayoutVars>
      </dgm:prSet>
      <dgm:spPr/>
    </dgm:pt>
    <dgm:pt modelId="{EE8843E9-4CE7-445B-8A35-D4F80A55ACE1}" type="pres">
      <dgm:prSet presAssocID="{B4821416-E831-497E-833A-C54B0AFCF478}" presName="text" presStyleLbl="node1" presStyleIdx="0" presStyleCnt="3" custScaleX="401961">
        <dgm:presLayoutVars>
          <dgm:bulletEnabled val="1"/>
        </dgm:presLayoutVars>
      </dgm:prSet>
      <dgm:spPr/>
      <dgm:t>
        <a:bodyPr/>
        <a:lstStyle/>
        <a:p>
          <a:endParaRPr lang="nl-NL"/>
        </a:p>
      </dgm:t>
    </dgm:pt>
    <dgm:pt modelId="{924C9FD9-CBD4-4FB1-BAE1-DA0AEF7501F6}" type="pres">
      <dgm:prSet presAssocID="{DBA21D1D-8195-43EE-A1BB-D1F16290B084}" presName="space" presStyleCnt="0"/>
      <dgm:spPr/>
    </dgm:pt>
    <dgm:pt modelId="{46992DA7-8724-4B41-8A6F-8AB8ED3F2FF6}" type="pres">
      <dgm:prSet presAssocID="{F4173951-5669-45C3-B2B0-DC4F3F8957A0}" presName="text" presStyleLbl="node1" presStyleIdx="1" presStyleCnt="3" custScaleX="254000">
        <dgm:presLayoutVars>
          <dgm:bulletEnabled val="1"/>
        </dgm:presLayoutVars>
      </dgm:prSet>
      <dgm:spPr/>
      <dgm:t>
        <a:bodyPr/>
        <a:lstStyle/>
        <a:p>
          <a:endParaRPr lang="nl-NL"/>
        </a:p>
      </dgm:t>
    </dgm:pt>
    <dgm:pt modelId="{7195D378-E49A-4663-8553-D537EF89066A}" type="pres">
      <dgm:prSet presAssocID="{87F86D9C-64B6-4321-B1F7-0F40521FDA71}" presName="space" presStyleCnt="0"/>
      <dgm:spPr/>
    </dgm:pt>
    <dgm:pt modelId="{69A938F7-6F97-4A1D-8B4C-28D2F19D0906}" type="pres">
      <dgm:prSet presAssocID="{FC8EF5D0-1E8E-4490-A506-0061822A0757}" presName="text" presStyleLbl="node1" presStyleIdx="2" presStyleCnt="3" custScaleX="404427">
        <dgm:presLayoutVars>
          <dgm:bulletEnabled val="1"/>
        </dgm:presLayoutVars>
      </dgm:prSet>
      <dgm:spPr/>
      <dgm:t>
        <a:bodyPr/>
        <a:lstStyle/>
        <a:p>
          <a:endParaRPr lang="nl-NL"/>
        </a:p>
      </dgm:t>
    </dgm:pt>
  </dgm:ptLst>
  <dgm:cxnLst>
    <dgm:cxn modelId="{96E700D9-9402-47EB-B273-7404A11F08B3}" srcId="{8DA56A05-7AF2-420E-9996-C1E15A90B95E}" destId="{FC8EF5D0-1E8E-4490-A506-0061822A0757}" srcOrd="2" destOrd="0" parTransId="{39B3161C-4A5E-4AFD-BD57-7F3DB2E63E5A}" sibTransId="{87FD3DA5-3691-4B45-B71B-3340FD25D23D}"/>
    <dgm:cxn modelId="{5779AD88-82B2-4C7B-894E-C93243F48454}" type="presOf" srcId="{FC8EF5D0-1E8E-4490-A506-0061822A0757}" destId="{69A938F7-6F97-4A1D-8B4C-28D2F19D0906}" srcOrd="0" destOrd="0" presId="urn:diagrams.loki3.com/VaryingWidthList"/>
    <dgm:cxn modelId="{DAB4040E-AC91-4637-B249-EEB33AF58F36}" type="presOf" srcId="{B4821416-E831-497E-833A-C54B0AFCF478}" destId="{EE8843E9-4CE7-445B-8A35-D4F80A55ACE1}" srcOrd="0" destOrd="0" presId="urn:diagrams.loki3.com/VaryingWidthList"/>
    <dgm:cxn modelId="{F7AA9400-E2E4-4015-B824-1EE74E21080B}" srcId="{8DA56A05-7AF2-420E-9996-C1E15A90B95E}" destId="{F4173951-5669-45C3-B2B0-DC4F3F8957A0}" srcOrd="1" destOrd="0" parTransId="{CCBDCA51-5F61-485E-9A9C-323B6E5E2E1B}" sibTransId="{87F86D9C-64B6-4321-B1F7-0F40521FDA71}"/>
    <dgm:cxn modelId="{9EB848BB-09AC-472C-B678-0AEC5F7EAEA8}" srcId="{8DA56A05-7AF2-420E-9996-C1E15A90B95E}" destId="{B4821416-E831-497E-833A-C54B0AFCF478}" srcOrd="0" destOrd="0" parTransId="{F407A1F4-6D8C-4CC5-8389-D65AA8CC496E}" sibTransId="{DBA21D1D-8195-43EE-A1BB-D1F16290B084}"/>
    <dgm:cxn modelId="{FCD84E1F-BC66-4163-979B-FAFB4167150F}" type="presOf" srcId="{8DA56A05-7AF2-420E-9996-C1E15A90B95E}" destId="{C75E1EF0-3EDC-49E0-A9F2-5DC3AD04B67E}" srcOrd="0" destOrd="0" presId="urn:diagrams.loki3.com/VaryingWidthList"/>
    <dgm:cxn modelId="{46038606-EA83-4C39-9CCF-5BD3475F3CBA}" type="presOf" srcId="{F4173951-5669-45C3-B2B0-DC4F3F8957A0}" destId="{46992DA7-8724-4B41-8A6F-8AB8ED3F2FF6}" srcOrd="0" destOrd="0" presId="urn:diagrams.loki3.com/VaryingWidthList"/>
    <dgm:cxn modelId="{F7B85D8F-A7A5-414E-A649-C6A2F8EAB50D}" type="presParOf" srcId="{C75E1EF0-3EDC-49E0-A9F2-5DC3AD04B67E}" destId="{EE8843E9-4CE7-445B-8A35-D4F80A55ACE1}" srcOrd="0" destOrd="0" presId="urn:diagrams.loki3.com/VaryingWidthList"/>
    <dgm:cxn modelId="{BBC4CF12-1997-46DC-8121-24843D108F83}" type="presParOf" srcId="{C75E1EF0-3EDC-49E0-A9F2-5DC3AD04B67E}" destId="{924C9FD9-CBD4-4FB1-BAE1-DA0AEF7501F6}" srcOrd="1" destOrd="0" presId="urn:diagrams.loki3.com/VaryingWidthList"/>
    <dgm:cxn modelId="{B4CD2373-BB02-46CA-8438-794FC8566F19}" type="presParOf" srcId="{C75E1EF0-3EDC-49E0-A9F2-5DC3AD04B67E}" destId="{46992DA7-8724-4B41-8A6F-8AB8ED3F2FF6}" srcOrd="2" destOrd="0" presId="urn:diagrams.loki3.com/VaryingWidthList"/>
    <dgm:cxn modelId="{4DC0A42C-7A8F-4A90-97E7-5F948A13FA51}" type="presParOf" srcId="{C75E1EF0-3EDC-49E0-A9F2-5DC3AD04B67E}" destId="{7195D378-E49A-4663-8553-D537EF89066A}" srcOrd="3" destOrd="0" presId="urn:diagrams.loki3.com/VaryingWidthList"/>
    <dgm:cxn modelId="{2A9864E6-C61C-49A3-87F1-194FD2E94D89}" type="presParOf" srcId="{C75E1EF0-3EDC-49E0-A9F2-5DC3AD04B67E}" destId="{69A938F7-6F97-4A1D-8B4C-28D2F19D0906}"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A56A05-7AF2-420E-9996-C1E15A90B95E}" type="doc">
      <dgm:prSet loTypeId="urn:diagrams.loki3.com/VaryingWidthList" loCatId="list" qsTypeId="urn:microsoft.com/office/officeart/2005/8/quickstyle/simple1" qsCatId="simple" csTypeId="urn:microsoft.com/office/officeart/2005/8/colors/accent0_2" csCatId="mainScheme" phldr="1"/>
      <dgm:spPr/>
    </dgm:pt>
    <dgm:pt modelId="{B4821416-E831-497E-833A-C54B0AFCF478}">
      <dgm:prSet phldrT="[Text]"/>
      <dgm:spPr/>
      <dgm:t>
        <a:bodyPr/>
        <a:lstStyle/>
        <a:p>
          <a:r>
            <a:rPr lang="en-GB" dirty="0"/>
            <a:t>the Netherlands</a:t>
          </a:r>
        </a:p>
      </dgm:t>
    </dgm:pt>
    <dgm:pt modelId="{F407A1F4-6D8C-4CC5-8389-D65AA8CC496E}" type="parTrans" cxnId="{9EB848BB-09AC-472C-B678-0AEC5F7EAEA8}">
      <dgm:prSet/>
      <dgm:spPr/>
      <dgm:t>
        <a:bodyPr/>
        <a:lstStyle/>
        <a:p>
          <a:endParaRPr lang="en-GB"/>
        </a:p>
      </dgm:t>
    </dgm:pt>
    <dgm:pt modelId="{DBA21D1D-8195-43EE-A1BB-D1F16290B084}" type="sibTrans" cxnId="{9EB848BB-09AC-472C-B678-0AEC5F7EAEA8}">
      <dgm:prSet/>
      <dgm:spPr/>
      <dgm:t>
        <a:bodyPr/>
        <a:lstStyle/>
        <a:p>
          <a:endParaRPr lang="en-GB"/>
        </a:p>
      </dgm:t>
    </dgm:pt>
    <dgm:pt modelId="{F4173951-5669-45C3-B2B0-DC4F3F8957A0}">
      <dgm:prSet phldrT="[Text]"/>
      <dgm:spPr/>
      <dgm:t>
        <a:bodyPr/>
        <a:lstStyle/>
        <a:p>
          <a:r>
            <a:rPr lang="en-GB" dirty="0"/>
            <a:t>MD, PhD</a:t>
          </a:r>
        </a:p>
      </dgm:t>
    </dgm:pt>
    <dgm:pt modelId="{CCBDCA51-5F61-485E-9A9C-323B6E5E2E1B}" type="parTrans" cxnId="{F7AA9400-E2E4-4015-B824-1EE74E21080B}">
      <dgm:prSet/>
      <dgm:spPr/>
      <dgm:t>
        <a:bodyPr/>
        <a:lstStyle/>
        <a:p>
          <a:endParaRPr lang="en-GB"/>
        </a:p>
      </dgm:t>
    </dgm:pt>
    <dgm:pt modelId="{87F86D9C-64B6-4321-B1F7-0F40521FDA71}" type="sibTrans" cxnId="{F7AA9400-E2E4-4015-B824-1EE74E21080B}">
      <dgm:prSet/>
      <dgm:spPr/>
      <dgm:t>
        <a:bodyPr/>
        <a:lstStyle/>
        <a:p>
          <a:endParaRPr lang="en-GB"/>
        </a:p>
      </dgm:t>
    </dgm:pt>
    <dgm:pt modelId="{FC8EF5D0-1E8E-4490-A506-0061822A0757}">
      <dgm:prSet phldrT="[Text]"/>
      <dgm:spPr/>
      <dgm:t>
        <a:bodyPr/>
        <a:lstStyle/>
        <a:p>
          <a:r>
            <a:rPr lang="en-GB" dirty="0"/>
            <a:t>Epidemiology</a:t>
          </a:r>
        </a:p>
        <a:p>
          <a:r>
            <a:rPr lang="en-GB" dirty="0"/>
            <a:t>Research Integrity</a:t>
          </a:r>
        </a:p>
      </dgm:t>
    </dgm:pt>
    <dgm:pt modelId="{87FD3DA5-3691-4B45-B71B-3340FD25D23D}" type="sibTrans" cxnId="{96E700D9-9402-47EB-B273-7404A11F08B3}">
      <dgm:prSet/>
      <dgm:spPr/>
      <dgm:t>
        <a:bodyPr/>
        <a:lstStyle/>
        <a:p>
          <a:endParaRPr lang="en-GB"/>
        </a:p>
      </dgm:t>
    </dgm:pt>
    <dgm:pt modelId="{39B3161C-4A5E-4AFD-BD57-7F3DB2E63E5A}" type="parTrans" cxnId="{96E700D9-9402-47EB-B273-7404A11F08B3}">
      <dgm:prSet/>
      <dgm:spPr/>
      <dgm:t>
        <a:bodyPr/>
        <a:lstStyle/>
        <a:p>
          <a:endParaRPr lang="en-GB"/>
        </a:p>
      </dgm:t>
    </dgm:pt>
    <dgm:pt modelId="{C75E1EF0-3EDC-49E0-A9F2-5DC3AD04B67E}" type="pres">
      <dgm:prSet presAssocID="{8DA56A05-7AF2-420E-9996-C1E15A90B95E}" presName="Name0" presStyleCnt="0">
        <dgm:presLayoutVars>
          <dgm:resizeHandles/>
        </dgm:presLayoutVars>
      </dgm:prSet>
      <dgm:spPr/>
    </dgm:pt>
    <dgm:pt modelId="{EE8843E9-4CE7-445B-8A35-D4F80A55ACE1}" type="pres">
      <dgm:prSet presAssocID="{B4821416-E831-497E-833A-C54B0AFCF478}" presName="text" presStyleLbl="node1" presStyleIdx="0" presStyleCnt="3" custScaleX="401961">
        <dgm:presLayoutVars>
          <dgm:bulletEnabled val="1"/>
        </dgm:presLayoutVars>
      </dgm:prSet>
      <dgm:spPr/>
      <dgm:t>
        <a:bodyPr/>
        <a:lstStyle/>
        <a:p>
          <a:endParaRPr lang="nl-NL"/>
        </a:p>
      </dgm:t>
    </dgm:pt>
    <dgm:pt modelId="{924C9FD9-CBD4-4FB1-BAE1-DA0AEF7501F6}" type="pres">
      <dgm:prSet presAssocID="{DBA21D1D-8195-43EE-A1BB-D1F16290B084}" presName="space" presStyleCnt="0"/>
      <dgm:spPr/>
    </dgm:pt>
    <dgm:pt modelId="{46992DA7-8724-4B41-8A6F-8AB8ED3F2FF6}" type="pres">
      <dgm:prSet presAssocID="{F4173951-5669-45C3-B2B0-DC4F3F8957A0}" presName="text" presStyleLbl="node1" presStyleIdx="1" presStyleCnt="3" custScaleX="211395">
        <dgm:presLayoutVars>
          <dgm:bulletEnabled val="1"/>
        </dgm:presLayoutVars>
      </dgm:prSet>
      <dgm:spPr/>
      <dgm:t>
        <a:bodyPr/>
        <a:lstStyle/>
        <a:p>
          <a:endParaRPr lang="nl-NL"/>
        </a:p>
      </dgm:t>
    </dgm:pt>
    <dgm:pt modelId="{7195D378-E49A-4663-8553-D537EF89066A}" type="pres">
      <dgm:prSet presAssocID="{87F86D9C-64B6-4321-B1F7-0F40521FDA71}" presName="space" presStyleCnt="0"/>
      <dgm:spPr/>
    </dgm:pt>
    <dgm:pt modelId="{69A938F7-6F97-4A1D-8B4C-28D2F19D0906}" type="pres">
      <dgm:prSet presAssocID="{FC8EF5D0-1E8E-4490-A506-0061822A0757}" presName="text" presStyleLbl="node1" presStyleIdx="2" presStyleCnt="3" custScaleX="404427">
        <dgm:presLayoutVars>
          <dgm:bulletEnabled val="1"/>
        </dgm:presLayoutVars>
      </dgm:prSet>
      <dgm:spPr/>
      <dgm:t>
        <a:bodyPr/>
        <a:lstStyle/>
        <a:p>
          <a:endParaRPr lang="nl-NL"/>
        </a:p>
      </dgm:t>
    </dgm:pt>
  </dgm:ptLst>
  <dgm:cxnLst>
    <dgm:cxn modelId="{96E700D9-9402-47EB-B273-7404A11F08B3}" srcId="{8DA56A05-7AF2-420E-9996-C1E15A90B95E}" destId="{FC8EF5D0-1E8E-4490-A506-0061822A0757}" srcOrd="2" destOrd="0" parTransId="{39B3161C-4A5E-4AFD-BD57-7F3DB2E63E5A}" sibTransId="{87FD3DA5-3691-4B45-B71B-3340FD25D23D}"/>
    <dgm:cxn modelId="{5779AD88-82B2-4C7B-894E-C93243F48454}" type="presOf" srcId="{FC8EF5D0-1E8E-4490-A506-0061822A0757}" destId="{69A938F7-6F97-4A1D-8B4C-28D2F19D0906}" srcOrd="0" destOrd="0" presId="urn:diagrams.loki3.com/VaryingWidthList"/>
    <dgm:cxn modelId="{DAB4040E-AC91-4637-B249-EEB33AF58F36}" type="presOf" srcId="{B4821416-E831-497E-833A-C54B0AFCF478}" destId="{EE8843E9-4CE7-445B-8A35-D4F80A55ACE1}" srcOrd="0" destOrd="0" presId="urn:diagrams.loki3.com/VaryingWidthList"/>
    <dgm:cxn modelId="{F7AA9400-E2E4-4015-B824-1EE74E21080B}" srcId="{8DA56A05-7AF2-420E-9996-C1E15A90B95E}" destId="{F4173951-5669-45C3-B2B0-DC4F3F8957A0}" srcOrd="1" destOrd="0" parTransId="{CCBDCA51-5F61-485E-9A9C-323B6E5E2E1B}" sibTransId="{87F86D9C-64B6-4321-B1F7-0F40521FDA71}"/>
    <dgm:cxn modelId="{9EB848BB-09AC-472C-B678-0AEC5F7EAEA8}" srcId="{8DA56A05-7AF2-420E-9996-C1E15A90B95E}" destId="{B4821416-E831-497E-833A-C54B0AFCF478}" srcOrd="0" destOrd="0" parTransId="{F407A1F4-6D8C-4CC5-8389-D65AA8CC496E}" sibTransId="{DBA21D1D-8195-43EE-A1BB-D1F16290B084}"/>
    <dgm:cxn modelId="{FCD84E1F-BC66-4163-979B-FAFB4167150F}" type="presOf" srcId="{8DA56A05-7AF2-420E-9996-C1E15A90B95E}" destId="{C75E1EF0-3EDC-49E0-A9F2-5DC3AD04B67E}" srcOrd="0" destOrd="0" presId="urn:diagrams.loki3.com/VaryingWidthList"/>
    <dgm:cxn modelId="{46038606-EA83-4C39-9CCF-5BD3475F3CBA}" type="presOf" srcId="{F4173951-5669-45C3-B2B0-DC4F3F8957A0}" destId="{46992DA7-8724-4B41-8A6F-8AB8ED3F2FF6}" srcOrd="0" destOrd="0" presId="urn:diagrams.loki3.com/VaryingWidthList"/>
    <dgm:cxn modelId="{F7B85D8F-A7A5-414E-A649-C6A2F8EAB50D}" type="presParOf" srcId="{C75E1EF0-3EDC-49E0-A9F2-5DC3AD04B67E}" destId="{EE8843E9-4CE7-445B-8A35-D4F80A55ACE1}" srcOrd="0" destOrd="0" presId="urn:diagrams.loki3.com/VaryingWidthList"/>
    <dgm:cxn modelId="{BBC4CF12-1997-46DC-8121-24843D108F83}" type="presParOf" srcId="{C75E1EF0-3EDC-49E0-A9F2-5DC3AD04B67E}" destId="{924C9FD9-CBD4-4FB1-BAE1-DA0AEF7501F6}" srcOrd="1" destOrd="0" presId="urn:diagrams.loki3.com/VaryingWidthList"/>
    <dgm:cxn modelId="{B4CD2373-BB02-46CA-8438-794FC8566F19}" type="presParOf" srcId="{C75E1EF0-3EDC-49E0-A9F2-5DC3AD04B67E}" destId="{46992DA7-8724-4B41-8A6F-8AB8ED3F2FF6}" srcOrd="2" destOrd="0" presId="urn:diagrams.loki3.com/VaryingWidthList"/>
    <dgm:cxn modelId="{4DC0A42C-7A8F-4A90-97E7-5F948A13FA51}" type="presParOf" srcId="{C75E1EF0-3EDC-49E0-A9F2-5DC3AD04B67E}" destId="{7195D378-E49A-4663-8553-D537EF89066A}" srcOrd="3" destOrd="0" presId="urn:diagrams.loki3.com/VaryingWidthList"/>
    <dgm:cxn modelId="{2A9864E6-C61C-49A3-87F1-194FD2E94D89}" type="presParOf" srcId="{C75E1EF0-3EDC-49E0-A9F2-5DC3AD04B67E}" destId="{69A938F7-6F97-4A1D-8B4C-28D2F19D0906}" srcOrd="4"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5E6BF-FC3E-469B-A0FD-DE17861E988D}"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GB"/>
        </a:p>
      </dgm:t>
    </dgm:pt>
    <dgm:pt modelId="{561A423B-6C07-4309-BB43-FDF05DAE37AD}">
      <dgm:prSet phldrT="[Text]"/>
      <dgm:spPr/>
      <dgm:t>
        <a:bodyPr/>
        <a:lstStyle/>
        <a:p>
          <a:r>
            <a:rPr lang="en-GB" dirty="0"/>
            <a:t>Open Science</a:t>
          </a:r>
        </a:p>
      </dgm:t>
    </dgm:pt>
    <dgm:pt modelId="{36F9937A-5BFA-4DAA-9382-910CDBF499D6}" type="parTrans" cxnId="{D696FE15-B3A3-4CD4-9FF9-7DDD917F061A}">
      <dgm:prSet/>
      <dgm:spPr/>
      <dgm:t>
        <a:bodyPr/>
        <a:lstStyle/>
        <a:p>
          <a:endParaRPr lang="en-GB"/>
        </a:p>
      </dgm:t>
    </dgm:pt>
    <dgm:pt modelId="{2B1D879E-01BD-41FE-A201-3871F2CB89EF}" type="sibTrans" cxnId="{D696FE15-B3A3-4CD4-9FF9-7DDD917F061A}">
      <dgm:prSet/>
      <dgm:spPr/>
      <dgm:t>
        <a:bodyPr/>
        <a:lstStyle/>
        <a:p>
          <a:endParaRPr lang="en-GB"/>
        </a:p>
      </dgm:t>
    </dgm:pt>
    <dgm:pt modelId="{E6114BAC-D6DF-4529-BA45-ED15BC3CA798}">
      <dgm:prSet phldrT="[Text]"/>
      <dgm:spPr/>
      <dgm:t>
        <a:bodyPr/>
        <a:lstStyle/>
        <a:p>
          <a:r>
            <a:rPr lang="en-GB" dirty="0"/>
            <a:t>Open Methods</a:t>
          </a:r>
        </a:p>
      </dgm:t>
    </dgm:pt>
    <dgm:pt modelId="{90FB19C0-A1BD-472F-B205-681874B09D6C}" type="parTrans" cxnId="{45DADADE-B1B7-4BB9-BF3F-045A3D4090AA}">
      <dgm:prSet/>
      <dgm:spPr/>
      <dgm:t>
        <a:bodyPr/>
        <a:lstStyle/>
        <a:p>
          <a:endParaRPr lang="en-GB"/>
        </a:p>
      </dgm:t>
    </dgm:pt>
    <dgm:pt modelId="{F97F63FD-7A99-4480-95DF-190E25C4C220}" type="sibTrans" cxnId="{45DADADE-B1B7-4BB9-BF3F-045A3D4090AA}">
      <dgm:prSet/>
      <dgm:spPr/>
      <dgm:t>
        <a:bodyPr/>
        <a:lstStyle/>
        <a:p>
          <a:endParaRPr lang="en-GB"/>
        </a:p>
      </dgm:t>
    </dgm:pt>
    <dgm:pt modelId="{B885C450-8ACA-4BF2-B331-B6711C6C71B5}">
      <dgm:prSet phldrT="[Text]"/>
      <dgm:spPr/>
      <dgm:t>
        <a:bodyPr/>
        <a:lstStyle/>
        <a:p>
          <a:r>
            <a:rPr lang="en-GB" dirty="0"/>
            <a:t>Open Data</a:t>
          </a:r>
        </a:p>
      </dgm:t>
    </dgm:pt>
    <dgm:pt modelId="{816A5430-0E0C-4623-BAE4-A404D27C6470}" type="parTrans" cxnId="{C6A287F3-0EA5-4B03-A5B0-C32328CBC52C}">
      <dgm:prSet/>
      <dgm:spPr/>
      <dgm:t>
        <a:bodyPr/>
        <a:lstStyle/>
        <a:p>
          <a:endParaRPr lang="en-GB"/>
        </a:p>
      </dgm:t>
    </dgm:pt>
    <dgm:pt modelId="{487DEE94-4F92-4FF7-8ECC-65F2A0BDF499}" type="sibTrans" cxnId="{C6A287F3-0EA5-4B03-A5B0-C32328CBC52C}">
      <dgm:prSet/>
      <dgm:spPr/>
      <dgm:t>
        <a:bodyPr/>
        <a:lstStyle/>
        <a:p>
          <a:endParaRPr lang="en-GB"/>
        </a:p>
      </dgm:t>
    </dgm:pt>
    <dgm:pt modelId="{F5AE11D5-7B47-45FD-B6F3-86A51E55DD46}">
      <dgm:prSet phldrT="[Text]"/>
      <dgm:spPr/>
      <dgm:t>
        <a:bodyPr/>
        <a:lstStyle/>
        <a:p>
          <a:r>
            <a:rPr lang="en-GB" dirty="0"/>
            <a:t>Open Peer Review</a:t>
          </a:r>
        </a:p>
      </dgm:t>
    </dgm:pt>
    <dgm:pt modelId="{54777E42-F8DB-46D2-BE3F-A05F7546AD9C}" type="parTrans" cxnId="{B4184779-AFDF-48BF-93EA-6977EBCB92F7}">
      <dgm:prSet/>
      <dgm:spPr/>
      <dgm:t>
        <a:bodyPr/>
        <a:lstStyle/>
        <a:p>
          <a:endParaRPr lang="en-GB"/>
        </a:p>
      </dgm:t>
    </dgm:pt>
    <dgm:pt modelId="{35D58C78-8C3D-438D-85A1-FB3BC9FAA92D}" type="sibTrans" cxnId="{B4184779-AFDF-48BF-93EA-6977EBCB92F7}">
      <dgm:prSet/>
      <dgm:spPr/>
      <dgm:t>
        <a:bodyPr/>
        <a:lstStyle/>
        <a:p>
          <a:endParaRPr lang="en-GB"/>
        </a:p>
      </dgm:t>
    </dgm:pt>
    <dgm:pt modelId="{BAE2A2CE-FB53-43D7-A8E2-68C63A9FF012}">
      <dgm:prSet phldrT="[Text]"/>
      <dgm:spPr/>
      <dgm:t>
        <a:bodyPr/>
        <a:lstStyle/>
        <a:p>
          <a:r>
            <a:rPr lang="en-GB" dirty="0"/>
            <a:t>Open Access</a:t>
          </a:r>
        </a:p>
      </dgm:t>
    </dgm:pt>
    <dgm:pt modelId="{8A4CF397-D50C-429B-A685-CB17CEE83A31}" type="parTrans" cxnId="{8556EDCD-2427-484F-87EF-CFC9F5AAB771}">
      <dgm:prSet/>
      <dgm:spPr/>
      <dgm:t>
        <a:bodyPr/>
        <a:lstStyle/>
        <a:p>
          <a:endParaRPr lang="en-GB"/>
        </a:p>
      </dgm:t>
    </dgm:pt>
    <dgm:pt modelId="{F1C13BF2-55B3-4850-87EF-CE5C52B4ED3C}" type="sibTrans" cxnId="{8556EDCD-2427-484F-87EF-CFC9F5AAB771}">
      <dgm:prSet/>
      <dgm:spPr/>
      <dgm:t>
        <a:bodyPr/>
        <a:lstStyle/>
        <a:p>
          <a:endParaRPr lang="en-GB"/>
        </a:p>
      </dgm:t>
    </dgm:pt>
    <dgm:pt modelId="{07F5FE8A-ABC2-49DE-93BA-01D4ABC6EFC3}">
      <dgm:prSet phldrT="[Text]"/>
      <dgm:spPr/>
      <dgm:t>
        <a:bodyPr/>
        <a:lstStyle/>
        <a:p>
          <a:r>
            <a:rPr lang="en-GB" dirty="0"/>
            <a:t>Open Education</a:t>
          </a:r>
        </a:p>
      </dgm:t>
    </dgm:pt>
    <dgm:pt modelId="{A9117F00-E281-44ED-9361-E236F562402C}" type="parTrans" cxnId="{BAA4B6B7-B8D9-45BE-B9E2-32A40CD42D80}">
      <dgm:prSet/>
      <dgm:spPr/>
      <dgm:t>
        <a:bodyPr/>
        <a:lstStyle/>
        <a:p>
          <a:endParaRPr lang="en-GB"/>
        </a:p>
      </dgm:t>
    </dgm:pt>
    <dgm:pt modelId="{891B4098-F7F3-4410-8757-1CF3C71477DE}" type="sibTrans" cxnId="{BAA4B6B7-B8D9-45BE-B9E2-32A40CD42D80}">
      <dgm:prSet/>
      <dgm:spPr/>
      <dgm:t>
        <a:bodyPr/>
        <a:lstStyle/>
        <a:p>
          <a:endParaRPr lang="en-GB"/>
        </a:p>
      </dgm:t>
    </dgm:pt>
    <dgm:pt modelId="{74621412-E403-40DA-AA32-639EF591D867}">
      <dgm:prSet phldrT="[Text]"/>
      <dgm:spPr/>
      <dgm:t>
        <a:bodyPr/>
        <a:lstStyle/>
        <a:p>
          <a:r>
            <a:rPr lang="en-GB" dirty="0"/>
            <a:t>Open Metrics and Policies</a:t>
          </a:r>
        </a:p>
      </dgm:t>
    </dgm:pt>
    <dgm:pt modelId="{780576BC-B78C-4A31-B981-7B99568C8A4E}" type="parTrans" cxnId="{5705D041-5314-4991-899B-36F13728D225}">
      <dgm:prSet/>
      <dgm:spPr/>
      <dgm:t>
        <a:bodyPr/>
        <a:lstStyle/>
        <a:p>
          <a:endParaRPr lang="en-GB"/>
        </a:p>
      </dgm:t>
    </dgm:pt>
    <dgm:pt modelId="{593B6022-12F7-49C0-9BD4-77D251D144CC}" type="sibTrans" cxnId="{5705D041-5314-4991-899B-36F13728D225}">
      <dgm:prSet/>
      <dgm:spPr/>
      <dgm:t>
        <a:bodyPr/>
        <a:lstStyle/>
        <a:p>
          <a:endParaRPr lang="en-GB"/>
        </a:p>
      </dgm:t>
    </dgm:pt>
    <dgm:pt modelId="{B138C3D4-C359-492C-A905-FD740F51BFAC}" type="pres">
      <dgm:prSet presAssocID="{9F35E6BF-FC3E-469B-A0FD-DE17861E988D}" presName="Name0" presStyleCnt="0">
        <dgm:presLayoutVars>
          <dgm:chMax val="1"/>
          <dgm:chPref val="1"/>
          <dgm:dir/>
          <dgm:animOne val="branch"/>
          <dgm:animLvl val="lvl"/>
        </dgm:presLayoutVars>
      </dgm:prSet>
      <dgm:spPr/>
      <dgm:t>
        <a:bodyPr/>
        <a:lstStyle/>
        <a:p>
          <a:endParaRPr lang="nl-NL"/>
        </a:p>
      </dgm:t>
    </dgm:pt>
    <dgm:pt modelId="{1280BB96-3B91-4E10-A02F-B12E928AD14C}" type="pres">
      <dgm:prSet presAssocID="{561A423B-6C07-4309-BB43-FDF05DAE37AD}" presName="Parent" presStyleLbl="node0" presStyleIdx="0" presStyleCnt="1">
        <dgm:presLayoutVars>
          <dgm:chMax val="6"/>
          <dgm:chPref val="6"/>
        </dgm:presLayoutVars>
      </dgm:prSet>
      <dgm:spPr/>
      <dgm:t>
        <a:bodyPr/>
        <a:lstStyle/>
        <a:p>
          <a:endParaRPr lang="nl-NL"/>
        </a:p>
      </dgm:t>
    </dgm:pt>
    <dgm:pt modelId="{9A33EF4C-8675-4447-A3A0-17D49F03AE08}" type="pres">
      <dgm:prSet presAssocID="{E6114BAC-D6DF-4529-BA45-ED15BC3CA798}" presName="Accent1" presStyleCnt="0"/>
      <dgm:spPr/>
    </dgm:pt>
    <dgm:pt modelId="{BF477380-1848-46B1-B8F7-409E91234402}" type="pres">
      <dgm:prSet presAssocID="{E6114BAC-D6DF-4529-BA45-ED15BC3CA798}" presName="Accent" presStyleLbl="bgShp" presStyleIdx="0" presStyleCnt="6"/>
      <dgm:spPr/>
    </dgm:pt>
    <dgm:pt modelId="{B97007FF-1094-4061-BB1E-E430805BEAFC}" type="pres">
      <dgm:prSet presAssocID="{E6114BAC-D6DF-4529-BA45-ED15BC3CA798}" presName="Child1" presStyleLbl="node1" presStyleIdx="0" presStyleCnt="6">
        <dgm:presLayoutVars>
          <dgm:chMax val="0"/>
          <dgm:chPref val="0"/>
          <dgm:bulletEnabled val="1"/>
        </dgm:presLayoutVars>
      </dgm:prSet>
      <dgm:spPr/>
      <dgm:t>
        <a:bodyPr/>
        <a:lstStyle/>
        <a:p>
          <a:endParaRPr lang="nl-NL"/>
        </a:p>
      </dgm:t>
    </dgm:pt>
    <dgm:pt modelId="{0897AD37-35D3-4975-AD93-A73FA0A0D2C4}" type="pres">
      <dgm:prSet presAssocID="{B885C450-8ACA-4BF2-B331-B6711C6C71B5}" presName="Accent2" presStyleCnt="0"/>
      <dgm:spPr/>
    </dgm:pt>
    <dgm:pt modelId="{8CCD18E9-D348-4667-9E36-01850E02A337}" type="pres">
      <dgm:prSet presAssocID="{B885C450-8ACA-4BF2-B331-B6711C6C71B5}" presName="Accent" presStyleLbl="bgShp" presStyleIdx="1" presStyleCnt="6"/>
      <dgm:spPr/>
    </dgm:pt>
    <dgm:pt modelId="{E10A2223-2611-4B7A-B977-644E38465969}" type="pres">
      <dgm:prSet presAssocID="{B885C450-8ACA-4BF2-B331-B6711C6C71B5}" presName="Child2" presStyleLbl="node1" presStyleIdx="1" presStyleCnt="6">
        <dgm:presLayoutVars>
          <dgm:chMax val="0"/>
          <dgm:chPref val="0"/>
          <dgm:bulletEnabled val="1"/>
        </dgm:presLayoutVars>
      </dgm:prSet>
      <dgm:spPr/>
      <dgm:t>
        <a:bodyPr/>
        <a:lstStyle/>
        <a:p>
          <a:endParaRPr lang="nl-NL"/>
        </a:p>
      </dgm:t>
    </dgm:pt>
    <dgm:pt modelId="{0FEA4D73-2EDC-4849-B606-C69C505CC687}" type="pres">
      <dgm:prSet presAssocID="{F5AE11D5-7B47-45FD-B6F3-86A51E55DD46}" presName="Accent3" presStyleCnt="0"/>
      <dgm:spPr/>
    </dgm:pt>
    <dgm:pt modelId="{09CD884F-2A25-4C91-95B1-D6742BAB8B19}" type="pres">
      <dgm:prSet presAssocID="{F5AE11D5-7B47-45FD-B6F3-86A51E55DD46}" presName="Accent" presStyleLbl="bgShp" presStyleIdx="2" presStyleCnt="6"/>
      <dgm:spPr/>
    </dgm:pt>
    <dgm:pt modelId="{3553B433-CCC1-4E16-BCF8-3EF57BE6AE32}" type="pres">
      <dgm:prSet presAssocID="{F5AE11D5-7B47-45FD-B6F3-86A51E55DD46}" presName="Child3" presStyleLbl="node1" presStyleIdx="2" presStyleCnt="6">
        <dgm:presLayoutVars>
          <dgm:chMax val="0"/>
          <dgm:chPref val="0"/>
          <dgm:bulletEnabled val="1"/>
        </dgm:presLayoutVars>
      </dgm:prSet>
      <dgm:spPr/>
      <dgm:t>
        <a:bodyPr/>
        <a:lstStyle/>
        <a:p>
          <a:endParaRPr lang="nl-NL"/>
        </a:p>
      </dgm:t>
    </dgm:pt>
    <dgm:pt modelId="{4B456D84-D0E5-413C-9643-5E8925E4E0D2}" type="pres">
      <dgm:prSet presAssocID="{BAE2A2CE-FB53-43D7-A8E2-68C63A9FF012}" presName="Accent4" presStyleCnt="0"/>
      <dgm:spPr/>
    </dgm:pt>
    <dgm:pt modelId="{328B1DED-E388-49A7-A207-19B6A3DD0D70}" type="pres">
      <dgm:prSet presAssocID="{BAE2A2CE-FB53-43D7-A8E2-68C63A9FF012}" presName="Accent" presStyleLbl="bgShp" presStyleIdx="3" presStyleCnt="6"/>
      <dgm:spPr/>
    </dgm:pt>
    <dgm:pt modelId="{8C3FCD11-E8AC-4C16-A217-AEF6B32F1AC5}" type="pres">
      <dgm:prSet presAssocID="{BAE2A2CE-FB53-43D7-A8E2-68C63A9FF012}" presName="Child4" presStyleLbl="node1" presStyleIdx="3" presStyleCnt="6">
        <dgm:presLayoutVars>
          <dgm:chMax val="0"/>
          <dgm:chPref val="0"/>
          <dgm:bulletEnabled val="1"/>
        </dgm:presLayoutVars>
      </dgm:prSet>
      <dgm:spPr/>
      <dgm:t>
        <a:bodyPr/>
        <a:lstStyle/>
        <a:p>
          <a:endParaRPr lang="nl-NL"/>
        </a:p>
      </dgm:t>
    </dgm:pt>
    <dgm:pt modelId="{7A704AF3-E971-4269-AEA6-9E20F21BA362}" type="pres">
      <dgm:prSet presAssocID="{07F5FE8A-ABC2-49DE-93BA-01D4ABC6EFC3}" presName="Accent5" presStyleCnt="0"/>
      <dgm:spPr/>
    </dgm:pt>
    <dgm:pt modelId="{DA26B708-785F-4005-9D71-F3E35303735C}" type="pres">
      <dgm:prSet presAssocID="{07F5FE8A-ABC2-49DE-93BA-01D4ABC6EFC3}" presName="Accent" presStyleLbl="bgShp" presStyleIdx="4" presStyleCnt="6"/>
      <dgm:spPr/>
    </dgm:pt>
    <dgm:pt modelId="{A4DF8269-2859-49B1-9469-99AEDF1E7106}" type="pres">
      <dgm:prSet presAssocID="{07F5FE8A-ABC2-49DE-93BA-01D4ABC6EFC3}" presName="Child5" presStyleLbl="node1" presStyleIdx="4" presStyleCnt="6">
        <dgm:presLayoutVars>
          <dgm:chMax val="0"/>
          <dgm:chPref val="0"/>
          <dgm:bulletEnabled val="1"/>
        </dgm:presLayoutVars>
      </dgm:prSet>
      <dgm:spPr/>
      <dgm:t>
        <a:bodyPr/>
        <a:lstStyle/>
        <a:p>
          <a:endParaRPr lang="nl-NL"/>
        </a:p>
      </dgm:t>
    </dgm:pt>
    <dgm:pt modelId="{EBF308CE-34F3-4A20-A0F1-219ED1E97922}" type="pres">
      <dgm:prSet presAssocID="{74621412-E403-40DA-AA32-639EF591D867}" presName="Accent6" presStyleCnt="0"/>
      <dgm:spPr/>
    </dgm:pt>
    <dgm:pt modelId="{BC9B6B6A-E698-4536-AFF6-DEC3BA0D8082}" type="pres">
      <dgm:prSet presAssocID="{74621412-E403-40DA-AA32-639EF591D867}" presName="Accent" presStyleLbl="bgShp" presStyleIdx="5" presStyleCnt="6"/>
      <dgm:spPr/>
    </dgm:pt>
    <dgm:pt modelId="{F7B22CE6-3375-487A-A010-108E1888BD5C}" type="pres">
      <dgm:prSet presAssocID="{74621412-E403-40DA-AA32-639EF591D867}" presName="Child6" presStyleLbl="node1" presStyleIdx="5" presStyleCnt="6">
        <dgm:presLayoutVars>
          <dgm:chMax val="0"/>
          <dgm:chPref val="0"/>
          <dgm:bulletEnabled val="1"/>
        </dgm:presLayoutVars>
      </dgm:prSet>
      <dgm:spPr/>
      <dgm:t>
        <a:bodyPr/>
        <a:lstStyle/>
        <a:p>
          <a:endParaRPr lang="nl-NL"/>
        </a:p>
      </dgm:t>
    </dgm:pt>
  </dgm:ptLst>
  <dgm:cxnLst>
    <dgm:cxn modelId="{8556EDCD-2427-484F-87EF-CFC9F5AAB771}" srcId="{561A423B-6C07-4309-BB43-FDF05DAE37AD}" destId="{BAE2A2CE-FB53-43D7-A8E2-68C63A9FF012}" srcOrd="3" destOrd="0" parTransId="{8A4CF397-D50C-429B-A685-CB17CEE83A31}" sibTransId="{F1C13BF2-55B3-4850-87EF-CE5C52B4ED3C}"/>
    <dgm:cxn modelId="{E80B6B89-26BB-4384-A827-BD859A2986DC}" type="presOf" srcId="{07F5FE8A-ABC2-49DE-93BA-01D4ABC6EFC3}" destId="{A4DF8269-2859-49B1-9469-99AEDF1E7106}" srcOrd="0" destOrd="0" presId="urn:microsoft.com/office/officeart/2011/layout/HexagonRadial"/>
    <dgm:cxn modelId="{5705D041-5314-4991-899B-36F13728D225}" srcId="{561A423B-6C07-4309-BB43-FDF05DAE37AD}" destId="{74621412-E403-40DA-AA32-639EF591D867}" srcOrd="5" destOrd="0" parTransId="{780576BC-B78C-4A31-B981-7B99568C8A4E}" sibTransId="{593B6022-12F7-49C0-9BD4-77D251D144CC}"/>
    <dgm:cxn modelId="{994B0CB5-9402-4DE2-A3E7-F3ED085FD353}" type="presOf" srcId="{E6114BAC-D6DF-4529-BA45-ED15BC3CA798}" destId="{B97007FF-1094-4061-BB1E-E430805BEAFC}" srcOrd="0" destOrd="0" presId="urn:microsoft.com/office/officeart/2011/layout/HexagonRadial"/>
    <dgm:cxn modelId="{42032F92-64DC-4CB0-A34D-0C1EED9BB977}" type="presOf" srcId="{BAE2A2CE-FB53-43D7-A8E2-68C63A9FF012}" destId="{8C3FCD11-E8AC-4C16-A217-AEF6B32F1AC5}" srcOrd="0" destOrd="0" presId="urn:microsoft.com/office/officeart/2011/layout/HexagonRadial"/>
    <dgm:cxn modelId="{B4184779-AFDF-48BF-93EA-6977EBCB92F7}" srcId="{561A423B-6C07-4309-BB43-FDF05DAE37AD}" destId="{F5AE11D5-7B47-45FD-B6F3-86A51E55DD46}" srcOrd="2" destOrd="0" parTransId="{54777E42-F8DB-46D2-BE3F-A05F7546AD9C}" sibTransId="{35D58C78-8C3D-438D-85A1-FB3BC9FAA92D}"/>
    <dgm:cxn modelId="{92121FBA-2258-4676-A533-92A34B2DCA3D}" type="presOf" srcId="{561A423B-6C07-4309-BB43-FDF05DAE37AD}" destId="{1280BB96-3B91-4E10-A02F-B12E928AD14C}" srcOrd="0" destOrd="0" presId="urn:microsoft.com/office/officeart/2011/layout/HexagonRadial"/>
    <dgm:cxn modelId="{BAA4B6B7-B8D9-45BE-B9E2-32A40CD42D80}" srcId="{561A423B-6C07-4309-BB43-FDF05DAE37AD}" destId="{07F5FE8A-ABC2-49DE-93BA-01D4ABC6EFC3}" srcOrd="4" destOrd="0" parTransId="{A9117F00-E281-44ED-9361-E236F562402C}" sibTransId="{891B4098-F7F3-4410-8757-1CF3C71477DE}"/>
    <dgm:cxn modelId="{45DADADE-B1B7-4BB9-BF3F-045A3D4090AA}" srcId="{561A423B-6C07-4309-BB43-FDF05DAE37AD}" destId="{E6114BAC-D6DF-4529-BA45-ED15BC3CA798}" srcOrd="0" destOrd="0" parTransId="{90FB19C0-A1BD-472F-B205-681874B09D6C}" sibTransId="{F97F63FD-7A99-4480-95DF-190E25C4C220}"/>
    <dgm:cxn modelId="{0F1DCD5C-B569-4212-B186-300A6D00F444}" type="presOf" srcId="{B885C450-8ACA-4BF2-B331-B6711C6C71B5}" destId="{E10A2223-2611-4B7A-B977-644E38465969}" srcOrd="0" destOrd="0" presId="urn:microsoft.com/office/officeart/2011/layout/HexagonRadial"/>
    <dgm:cxn modelId="{C6A287F3-0EA5-4B03-A5B0-C32328CBC52C}" srcId="{561A423B-6C07-4309-BB43-FDF05DAE37AD}" destId="{B885C450-8ACA-4BF2-B331-B6711C6C71B5}" srcOrd="1" destOrd="0" parTransId="{816A5430-0E0C-4623-BAE4-A404D27C6470}" sibTransId="{487DEE94-4F92-4FF7-8ECC-65F2A0BDF499}"/>
    <dgm:cxn modelId="{E2939859-4C47-4759-AEB1-DF1931728FFE}" type="presOf" srcId="{74621412-E403-40DA-AA32-639EF591D867}" destId="{F7B22CE6-3375-487A-A010-108E1888BD5C}" srcOrd="0" destOrd="0" presId="urn:microsoft.com/office/officeart/2011/layout/HexagonRadial"/>
    <dgm:cxn modelId="{7716BA67-E1DC-4665-AC37-3DF6692E8B5C}" type="presOf" srcId="{F5AE11D5-7B47-45FD-B6F3-86A51E55DD46}" destId="{3553B433-CCC1-4E16-BCF8-3EF57BE6AE32}" srcOrd="0" destOrd="0" presId="urn:microsoft.com/office/officeart/2011/layout/HexagonRadial"/>
    <dgm:cxn modelId="{D696FE15-B3A3-4CD4-9FF9-7DDD917F061A}" srcId="{9F35E6BF-FC3E-469B-A0FD-DE17861E988D}" destId="{561A423B-6C07-4309-BB43-FDF05DAE37AD}" srcOrd="0" destOrd="0" parTransId="{36F9937A-5BFA-4DAA-9382-910CDBF499D6}" sibTransId="{2B1D879E-01BD-41FE-A201-3871F2CB89EF}"/>
    <dgm:cxn modelId="{ED1541D7-23A4-4FEE-8ADC-95CB5370F435}" type="presOf" srcId="{9F35E6BF-FC3E-469B-A0FD-DE17861E988D}" destId="{B138C3D4-C359-492C-A905-FD740F51BFAC}" srcOrd="0" destOrd="0" presId="urn:microsoft.com/office/officeart/2011/layout/HexagonRadial"/>
    <dgm:cxn modelId="{E910588F-3C93-467D-AD5B-80E382CC6DA5}" type="presParOf" srcId="{B138C3D4-C359-492C-A905-FD740F51BFAC}" destId="{1280BB96-3B91-4E10-A02F-B12E928AD14C}" srcOrd="0" destOrd="0" presId="urn:microsoft.com/office/officeart/2011/layout/HexagonRadial"/>
    <dgm:cxn modelId="{D6D51FAD-08AF-4572-98C2-4ABD181A8C9B}" type="presParOf" srcId="{B138C3D4-C359-492C-A905-FD740F51BFAC}" destId="{9A33EF4C-8675-4447-A3A0-17D49F03AE08}" srcOrd="1" destOrd="0" presId="urn:microsoft.com/office/officeart/2011/layout/HexagonRadial"/>
    <dgm:cxn modelId="{7AAD9AF4-CB76-4EC6-9AA8-52BE0E50A6EA}" type="presParOf" srcId="{9A33EF4C-8675-4447-A3A0-17D49F03AE08}" destId="{BF477380-1848-46B1-B8F7-409E91234402}" srcOrd="0" destOrd="0" presId="urn:microsoft.com/office/officeart/2011/layout/HexagonRadial"/>
    <dgm:cxn modelId="{657A2800-9CC8-4B56-AF74-6AC385946FCD}" type="presParOf" srcId="{B138C3D4-C359-492C-A905-FD740F51BFAC}" destId="{B97007FF-1094-4061-BB1E-E430805BEAFC}" srcOrd="2" destOrd="0" presId="urn:microsoft.com/office/officeart/2011/layout/HexagonRadial"/>
    <dgm:cxn modelId="{9A80247A-8A3C-4324-ABF1-E22F4CE5EC6E}" type="presParOf" srcId="{B138C3D4-C359-492C-A905-FD740F51BFAC}" destId="{0897AD37-35D3-4975-AD93-A73FA0A0D2C4}" srcOrd="3" destOrd="0" presId="urn:microsoft.com/office/officeart/2011/layout/HexagonRadial"/>
    <dgm:cxn modelId="{9F65BE3B-B6E5-4018-AC1D-C5A36607A3C8}" type="presParOf" srcId="{0897AD37-35D3-4975-AD93-A73FA0A0D2C4}" destId="{8CCD18E9-D348-4667-9E36-01850E02A337}" srcOrd="0" destOrd="0" presId="urn:microsoft.com/office/officeart/2011/layout/HexagonRadial"/>
    <dgm:cxn modelId="{38D85E1C-0A9C-43A6-A5A1-AE35757C66BE}" type="presParOf" srcId="{B138C3D4-C359-492C-A905-FD740F51BFAC}" destId="{E10A2223-2611-4B7A-B977-644E38465969}" srcOrd="4" destOrd="0" presId="urn:microsoft.com/office/officeart/2011/layout/HexagonRadial"/>
    <dgm:cxn modelId="{08C6285E-93B5-41FB-9532-6A58427C3F51}" type="presParOf" srcId="{B138C3D4-C359-492C-A905-FD740F51BFAC}" destId="{0FEA4D73-2EDC-4849-B606-C69C505CC687}" srcOrd="5" destOrd="0" presId="urn:microsoft.com/office/officeart/2011/layout/HexagonRadial"/>
    <dgm:cxn modelId="{0591764A-DFF8-4EED-AFDB-0E797252C23A}" type="presParOf" srcId="{0FEA4D73-2EDC-4849-B606-C69C505CC687}" destId="{09CD884F-2A25-4C91-95B1-D6742BAB8B19}" srcOrd="0" destOrd="0" presId="urn:microsoft.com/office/officeart/2011/layout/HexagonRadial"/>
    <dgm:cxn modelId="{BCD1997A-97E9-4E04-AA90-16CBF2CA297E}" type="presParOf" srcId="{B138C3D4-C359-492C-A905-FD740F51BFAC}" destId="{3553B433-CCC1-4E16-BCF8-3EF57BE6AE32}" srcOrd="6" destOrd="0" presId="urn:microsoft.com/office/officeart/2011/layout/HexagonRadial"/>
    <dgm:cxn modelId="{F8154883-F75D-4799-94CA-89FC8861E4D6}" type="presParOf" srcId="{B138C3D4-C359-492C-A905-FD740F51BFAC}" destId="{4B456D84-D0E5-413C-9643-5E8925E4E0D2}" srcOrd="7" destOrd="0" presId="urn:microsoft.com/office/officeart/2011/layout/HexagonRadial"/>
    <dgm:cxn modelId="{FD1125D7-EBC8-48CA-9A4A-2E5E8183E34D}" type="presParOf" srcId="{4B456D84-D0E5-413C-9643-5E8925E4E0D2}" destId="{328B1DED-E388-49A7-A207-19B6A3DD0D70}" srcOrd="0" destOrd="0" presId="urn:microsoft.com/office/officeart/2011/layout/HexagonRadial"/>
    <dgm:cxn modelId="{05416193-FF97-4F7E-AB47-6954A1B10B89}" type="presParOf" srcId="{B138C3D4-C359-492C-A905-FD740F51BFAC}" destId="{8C3FCD11-E8AC-4C16-A217-AEF6B32F1AC5}" srcOrd="8" destOrd="0" presId="urn:microsoft.com/office/officeart/2011/layout/HexagonRadial"/>
    <dgm:cxn modelId="{65884A30-3AC2-4412-A453-AE92B88D3D5A}" type="presParOf" srcId="{B138C3D4-C359-492C-A905-FD740F51BFAC}" destId="{7A704AF3-E971-4269-AEA6-9E20F21BA362}" srcOrd="9" destOrd="0" presId="urn:microsoft.com/office/officeart/2011/layout/HexagonRadial"/>
    <dgm:cxn modelId="{CD81E5C6-9919-4AE4-8EB4-0F4F9488091E}" type="presParOf" srcId="{7A704AF3-E971-4269-AEA6-9E20F21BA362}" destId="{DA26B708-785F-4005-9D71-F3E35303735C}" srcOrd="0" destOrd="0" presId="urn:microsoft.com/office/officeart/2011/layout/HexagonRadial"/>
    <dgm:cxn modelId="{EB515061-5E90-469F-B662-C5950DBF065F}" type="presParOf" srcId="{B138C3D4-C359-492C-A905-FD740F51BFAC}" destId="{A4DF8269-2859-49B1-9469-99AEDF1E7106}" srcOrd="10" destOrd="0" presId="urn:microsoft.com/office/officeart/2011/layout/HexagonRadial"/>
    <dgm:cxn modelId="{D8F4AD84-041E-4F87-9BAF-E3D4F8F21DED}" type="presParOf" srcId="{B138C3D4-C359-492C-A905-FD740F51BFAC}" destId="{EBF308CE-34F3-4A20-A0F1-219ED1E97922}" srcOrd="11" destOrd="0" presId="urn:microsoft.com/office/officeart/2011/layout/HexagonRadial"/>
    <dgm:cxn modelId="{D2AE5DE5-D0A7-48DE-AD49-4F8524B8E7E9}" type="presParOf" srcId="{EBF308CE-34F3-4A20-A0F1-219ED1E97922}" destId="{BC9B6B6A-E698-4536-AFF6-DEC3BA0D8082}" srcOrd="0" destOrd="0" presId="urn:microsoft.com/office/officeart/2011/layout/HexagonRadial"/>
    <dgm:cxn modelId="{2B4D2B2A-10D5-4288-8DE0-D21F4E66FF3D}" type="presParOf" srcId="{B138C3D4-C359-492C-A905-FD740F51BFAC}" destId="{F7B22CE6-3375-487A-A010-108E1888BD5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F73EB4-F807-44CE-9038-FF653CE6E260}"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GB"/>
        </a:p>
      </dgm:t>
    </dgm:pt>
    <dgm:pt modelId="{C257B5EC-3225-4055-BF08-8E3FA81FFB8E}">
      <dgm:prSet phldrT="[Text]"/>
      <dgm:spPr/>
      <dgm:t>
        <a:bodyPr/>
        <a:lstStyle/>
        <a:p>
          <a:r>
            <a:rPr lang="en-GB" dirty="0"/>
            <a:t>1</a:t>
          </a:r>
        </a:p>
      </dgm:t>
    </dgm:pt>
    <dgm:pt modelId="{5208EA3E-4356-4AA0-9908-7C825694B745}" type="parTrans" cxnId="{627111AA-5700-4AFA-AC6D-3E03764E7FF5}">
      <dgm:prSet/>
      <dgm:spPr/>
      <dgm:t>
        <a:bodyPr/>
        <a:lstStyle/>
        <a:p>
          <a:endParaRPr lang="en-GB"/>
        </a:p>
      </dgm:t>
    </dgm:pt>
    <dgm:pt modelId="{96B1BB2F-0235-46F5-A807-9A577BA5DC0B}" type="sibTrans" cxnId="{627111AA-5700-4AFA-AC6D-3E03764E7FF5}">
      <dgm:prSet/>
      <dgm:spPr/>
      <dgm:t>
        <a:bodyPr/>
        <a:lstStyle/>
        <a:p>
          <a:endParaRPr lang="en-GB"/>
        </a:p>
      </dgm:t>
    </dgm:pt>
    <dgm:pt modelId="{47B1A678-9F1F-4B61-8B5A-44D0D765F0F9}">
      <dgm:prSet phldrT="[Text]"/>
      <dgm:spPr/>
      <dgm:t>
        <a:bodyPr/>
        <a:lstStyle/>
        <a:p>
          <a:r>
            <a:rPr lang="en-GB" dirty="0"/>
            <a:t>Preregister your study (</a:t>
          </a:r>
          <a:r>
            <a:rPr lang="en-GB" i="1" dirty="0"/>
            <a:t>including data analysis plan</a:t>
          </a:r>
          <a:r>
            <a:rPr lang="en-GB" dirty="0"/>
            <a:t>)</a:t>
          </a:r>
        </a:p>
      </dgm:t>
    </dgm:pt>
    <dgm:pt modelId="{550448D5-725E-472E-BEF6-1B96100BD5BB}" type="parTrans" cxnId="{692D86A0-D6AF-4DBD-8CC0-8E401B1AAB30}">
      <dgm:prSet/>
      <dgm:spPr/>
      <dgm:t>
        <a:bodyPr/>
        <a:lstStyle/>
        <a:p>
          <a:endParaRPr lang="en-GB"/>
        </a:p>
      </dgm:t>
    </dgm:pt>
    <dgm:pt modelId="{1A384769-4319-4958-9E4C-21B40D6ABDF8}" type="sibTrans" cxnId="{692D86A0-D6AF-4DBD-8CC0-8E401B1AAB30}">
      <dgm:prSet/>
      <dgm:spPr/>
      <dgm:t>
        <a:bodyPr/>
        <a:lstStyle/>
        <a:p>
          <a:endParaRPr lang="en-GB"/>
        </a:p>
      </dgm:t>
    </dgm:pt>
    <dgm:pt modelId="{77EF6BD5-E6A5-4510-909F-85F0CD4751D9}">
      <dgm:prSet phldrT="[Text]"/>
      <dgm:spPr/>
      <dgm:t>
        <a:bodyPr/>
        <a:lstStyle/>
        <a:p>
          <a:r>
            <a:rPr lang="en-GB" dirty="0"/>
            <a:t>2</a:t>
          </a:r>
        </a:p>
      </dgm:t>
    </dgm:pt>
    <dgm:pt modelId="{598D7201-A3F8-4DD1-9499-2320D4F5E4B1}" type="parTrans" cxnId="{2200E01A-BD37-476B-A9E1-25BF33B818A4}">
      <dgm:prSet/>
      <dgm:spPr/>
      <dgm:t>
        <a:bodyPr/>
        <a:lstStyle/>
        <a:p>
          <a:endParaRPr lang="en-GB"/>
        </a:p>
      </dgm:t>
    </dgm:pt>
    <dgm:pt modelId="{0607463C-6F47-4275-8C87-FD0FF19FBD32}" type="sibTrans" cxnId="{2200E01A-BD37-476B-A9E1-25BF33B818A4}">
      <dgm:prSet/>
      <dgm:spPr/>
      <dgm:t>
        <a:bodyPr/>
        <a:lstStyle/>
        <a:p>
          <a:endParaRPr lang="en-GB"/>
        </a:p>
      </dgm:t>
    </dgm:pt>
    <dgm:pt modelId="{B44397F3-F4FA-4207-87A7-BF2A2F9BB3CB}">
      <dgm:prSet phldrT="[Text]"/>
      <dgm:spPr/>
      <dgm:t>
        <a:bodyPr/>
        <a:lstStyle/>
        <a:p>
          <a:r>
            <a:rPr lang="en-GB" dirty="0"/>
            <a:t>Collect Data / Conduct the Study</a:t>
          </a:r>
        </a:p>
      </dgm:t>
    </dgm:pt>
    <dgm:pt modelId="{C2E0B2B0-DAE3-46F0-8950-DFB2DCF56FCB}" type="parTrans" cxnId="{A59C9535-D863-41B9-AFB2-2613F07D6E82}">
      <dgm:prSet/>
      <dgm:spPr/>
      <dgm:t>
        <a:bodyPr/>
        <a:lstStyle/>
        <a:p>
          <a:endParaRPr lang="en-GB"/>
        </a:p>
      </dgm:t>
    </dgm:pt>
    <dgm:pt modelId="{E3A9B741-DC0D-4731-BF2A-93F974968633}" type="sibTrans" cxnId="{A59C9535-D863-41B9-AFB2-2613F07D6E82}">
      <dgm:prSet/>
      <dgm:spPr/>
      <dgm:t>
        <a:bodyPr/>
        <a:lstStyle/>
        <a:p>
          <a:endParaRPr lang="en-GB"/>
        </a:p>
      </dgm:t>
    </dgm:pt>
    <dgm:pt modelId="{F5D9B04B-83A9-4F05-8926-3849CF9C9403}">
      <dgm:prSet phldrT="[Text]"/>
      <dgm:spPr/>
      <dgm:t>
        <a:bodyPr/>
        <a:lstStyle/>
        <a:p>
          <a:r>
            <a:rPr lang="en-GB" dirty="0"/>
            <a:t>3</a:t>
          </a:r>
        </a:p>
      </dgm:t>
    </dgm:pt>
    <dgm:pt modelId="{0BFC075B-7C68-488F-860D-236B9E5A41A1}" type="parTrans" cxnId="{0B15272E-7026-4EBD-8C3C-A885111D4922}">
      <dgm:prSet/>
      <dgm:spPr/>
      <dgm:t>
        <a:bodyPr/>
        <a:lstStyle/>
        <a:p>
          <a:endParaRPr lang="en-GB"/>
        </a:p>
      </dgm:t>
    </dgm:pt>
    <dgm:pt modelId="{7590BEE9-8074-4D87-8DE8-D06FAA04D696}" type="sibTrans" cxnId="{0B15272E-7026-4EBD-8C3C-A885111D4922}">
      <dgm:prSet/>
      <dgm:spPr/>
      <dgm:t>
        <a:bodyPr/>
        <a:lstStyle/>
        <a:p>
          <a:endParaRPr lang="en-GB"/>
        </a:p>
      </dgm:t>
    </dgm:pt>
    <dgm:pt modelId="{02494F70-F01B-4A6A-B4D9-72730E95A011}">
      <dgm:prSet phldrT="[Text]"/>
      <dgm:spPr/>
      <dgm:t>
        <a:bodyPr/>
        <a:lstStyle/>
        <a:p>
          <a:r>
            <a:rPr lang="en-GB" dirty="0"/>
            <a:t>Write up your study (</a:t>
          </a:r>
          <a:r>
            <a:rPr lang="en-GB" i="1" dirty="0"/>
            <a:t>using reporting guidelines if available</a:t>
          </a:r>
          <a:r>
            <a:rPr lang="en-GB" dirty="0"/>
            <a:t>)</a:t>
          </a:r>
        </a:p>
      </dgm:t>
    </dgm:pt>
    <dgm:pt modelId="{E4FA60E4-31DE-4831-8117-3473BFB7F080}" type="parTrans" cxnId="{3404105A-D9D8-45D0-8469-2CC9D132F1D2}">
      <dgm:prSet/>
      <dgm:spPr/>
      <dgm:t>
        <a:bodyPr/>
        <a:lstStyle/>
        <a:p>
          <a:endParaRPr lang="en-GB"/>
        </a:p>
      </dgm:t>
    </dgm:pt>
    <dgm:pt modelId="{F21D6AD2-F3B6-4676-8857-502C9CE0ADE2}" type="sibTrans" cxnId="{3404105A-D9D8-45D0-8469-2CC9D132F1D2}">
      <dgm:prSet/>
      <dgm:spPr/>
      <dgm:t>
        <a:bodyPr/>
        <a:lstStyle/>
        <a:p>
          <a:endParaRPr lang="en-GB"/>
        </a:p>
      </dgm:t>
    </dgm:pt>
    <dgm:pt modelId="{F746810A-9131-4F41-BA71-AD3AB6324338}">
      <dgm:prSet/>
      <dgm:spPr/>
      <dgm:t>
        <a:bodyPr/>
        <a:lstStyle/>
        <a:p>
          <a:r>
            <a:rPr lang="en-GB" dirty="0"/>
            <a:t>4</a:t>
          </a:r>
        </a:p>
      </dgm:t>
    </dgm:pt>
    <dgm:pt modelId="{E8651435-3CDC-4F4E-9F46-97E2EBE53F72}" type="parTrans" cxnId="{A680D01D-653F-4638-8E7F-83A2CEDB68D0}">
      <dgm:prSet/>
      <dgm:spPr/>
      <dgm:t>
        <a:bodyPr/>
        <a:lstStyle/>
        <a:p>
          <a:endParaRPr lang="en-GB"/>
        </a:p>
      </dgm:t>
    </dgm:pt>
    <dgm:pt modelId="{2A59A4AE-FC92-46F9-B897-814BF0505DAD}" type="sibTrans" cxnId="{A680D01D-653F-4638-8E7F-83A2CEDB68D0}">
      <dgm:prSet/>
      <dgm:spPr/>
      <dgm:t>
        <a:bodyPr/>
        <a:lstStyle/>
        <a:p>
          <a:endParaRPr lang="en-GB"/>
        </a:p>
      </dgm:t>
    </dgm:pt>
    <dgm:pt modelId="{66CAA45A-AE1D-47A4-92E0-7BCC489F6432}">
      <dgm:prSet/>
      <dgm:spPr/>
      <dgm:t>
        <a:bodyPr/>
        <a:lstStyle/>
        <a:p>
          <a:r>
            <a:rPr lang="en-GB" b="1"/>
            <a:t>2,4,5</a:t>
          </a:r>
          <a:endParaRPr lang="en-GB" b="1" dirty="0"/>
        </a:p>
      </dgm:t>
    </dgm:pt>
    <dgm:pt modelId="{90DC0ED1-544C-498E-BE45-04257AEED915}" type="parTrans" cxnId="{73035995-7A3F-4099-8C09-6A61178D7D91}">
      <dgm:prSet/>
      <dgm:spPr/>
      <dgm:t>
        <a:bodyPr/>
        <a:lstStyle/>
        <a:p>
          <a:endParaRPr lang="en-GB"/>
        </a:p>
      </dgm:t>
    </dgm:pt>
    <dgm:pt modelId="{2888498F-6DBE-44D3-BEF5-51A95D367929}" type="sibTrans" cxnId="{73035995-7A3F-4099-8C09-6A61178D7D91}">
      <dgm:prSet/>
      <dgm:spPr/>
      <dgm:t>
        <a:bodyPr/>
        <a:lstStyle/>
        <a:p>
          <a:endParaRPr lang="en-GB"/>
        </a:p>
      </dgm:t>
    </dgm:pt>
    <dgm:pt modelId="{7E6C2BB0-7431-4AAD-BDA5-052652EF0043}">
      <dgm:prSet/>
      <dgm:spPr/>
      <dgm:t>
        <a:bodyPr/>
        <a:lstStyle/>
        <a:p>
          <a:r>
            <a:rPr lang="en-GB" dirty="0"/>
            <a:t>5</a:t>
          </a:r>
        </a:p>
      </dgm:t>
    </dgm:pt>
    <dgm:pt modelId="{4D89BF6F-1980-4EEB-B2BB-5321921057F7}" type="parTrans" cxnId="{1BC62F62-00D8-4DF3-88DE-A00ECE8D1ED2}">
      <dgm:prSet/>
      <dgm:spPr/>
      <dgm:t>
        <a:bodyPr/>
        <a:lstStyle/>
        <a:p>
          <a:endParaRPr lang="en-GB"/>
        </a:p>
      </dgm:t>
    </dgm:pt>
    <dgm:pt modelId="{CA737A31-52B6-491D-9E2B-2E1998F369C2}" type="sibTrans" cxnId="{1BC62F62-00D8-4DF3-88DE-A00ECE8D1ED2}">
      <dgm:prSet/>
      <dgm:spPr/>
      <dgm:t>
        <a:bodyPr/>
        <a:lstStyle/>
        <a:p>
          <a:endParaRPr lang="en-GB"/>
        </a:p>
      </dgm:t>
    </dgm:pt>
    <dgm:pt modelId="{D55BD184-0239-45DD-B141-117BB7E0B201}">
      <dgm:prSet/>
      <dgm:spPr/>
      <dgm:t>
        <a:bodyPr/>
        <a:lstStyle/>
        <a:p>
          <a:r>
            <a:rPr lang="en-GB" dirty="0"/>
            <a:t>Deposit your non-reviewed manuscript </a:t>
          </a:r>
        </a:p>
      </dgm:t>
    </dgm:pt>
    <dgm:pt modelId="{6ECCA0A3-1BC1-445E-A05C-75E2A3AA1221}" type="parTrans" cxnId="{7BA51E54-671D-4842-BC23-C72091737533}">
      <dgm:prSet/>
      <dgm:spPr/>
      <dgm:t>
        <a:bodyPr/>
        <a:lstStyle/>
        <a:p>
          <a:endParaRPr lang="en-GB"/>
        </a:p>
      </dgm:t>
    </dgm:pt>
    <dgm:pt modelId="{62B44C28-7D23-4F59-9547-4D1FD69895F8}" type="sibTrans" cxnId="{7BA51E54-671D-4842-BC23-C72091737533}">
      <dgm:prSet/>
      <dgm:spPr/>
      <dgm:t>
        <a:bodyPr/>
        <a:lstStyle/>
        <a:p>
          <a:endParaRPr lang="en-GB"/>
        </a:p>
      </dgm:t>
    </dgm:pt>
    <dgm:pt modelId="{BD11ADEE-ED2E-462E-A7A5-1609858CE088}">
      <dgm:prSet/>
      <dgm:spPr/>
      <dgm:t>
        <a:bodyPr/>
        <a:lstStyle/>
        <a:p>
          <a:r>
            <a:rPr lang="en-GB" dirty="0"/>
            <a:t>Deposit your data</a:t>
          </a:r>
        </a:p>
      </dgm:t>
    </dgm:pt>
    <dgm:pt modelId="{3B7BA835-85F6-4666-BCC2-82DEFAE4FD8D}" type="parTrans" cxnId="{186C7254-E59E-4ADD-A157-58931CDED2DF}">
      <dgm:prSet/>
      <dgm:spPr/>
      <dgm:t>
        <a:bodyPr/>
        <a:lstStyle/>
        <a:p>
          <a:endParaRPr lang="en-GB"/>
        </a:p>
      </dgm:t>
    </dgm:pt>
    <dgm:pt modelId="{B117EC52-6961-4A6D-8D61-4BE59C6361CC}" type="sibTrans" cxnId="{186C7254-E59E-4ADD-A157-58931CDED2DF}">
      <dgm:prSet/>
      <dgm:spPr/>
      <dgm:t>
        <a:bodyPr/>
        <a:lstStyle/>
        <a:p>
          <a:endParaRPr lang="en-GB"/>
        </a:p>
      </dgm:t>
    </dgm:pt>
    <dgm:pt modelId="{6D499D3A-FD9E-450D-B980-2D9DA85959F6}">
      <dgm:prSet/>
      <dgm:spPr/>
      <dgm:t>
        <a:bodyPr/>
        <a:lstStyle/>
        <a:p>
          <a:r>
            <a:rPr lang="en-GB" dirty="0"/>
            <a:t>Publish your study in peer reviewed outlets</a:t>
          </a:r>
        </a:p>
      </dgm:t>
    </dgm:pt>
    <dgm:pt modelId="{F3956C82-519F-4FE3-8EF4-C1C9A3A62D2D}" type="parTrans" cxnId="{48FE71D4-142F-4FFD-94E7-67228428E25E}">
      <dgm:prSet/>
      <dgm:spPr/>
      <dgm:t>
        <a:bodyPr/>
        <a:lstStyle/>
        <a:p>
          <a:endParaRPr lang="en-GB"/>
        </a:p>
      </dgm:t>
    </dgm:pt>
    <dgm:pt modelId="{81046543-6F33-4737-B239-78BD3AD62991}" type="sibTrans" cxnId="{48FE71D4-142F-4FFD-94E7-67228428E25E}">
      <dgm:prSet/>
      <dgm:spPr/>
      <dgm:t>
        <a:bodyPr/>
        <a:lstStyle/>
        <a:p>
          <a:endParaRPr lang="en-GB"/>
        </a:p>
      </dgm:t>
    </dgm:pt>
    <dgm:pt modelId="{B7BDD822-CA63-4C67-B1C7-E954CE39BE4A}" type="pres">
      <dgm:prSet presAssocID="{03F73EB4-F807-44CE-9038-FF653CE6E260}" presName="linearFlow" presStyleCnt="0">
        <dgm:presLayoutVars>
          <dgm:dir/>
          <dgm:animLvl val="lvl"/>
          <dgm:resizeHandles val="exact"/>
        </dgm:presLayoutVars>
      </dgm:prSet>
      <dgm:spPr/>
      <dgm:t>
        <a:bodyPr/>
        <a:lstStyle/>
        <a:p>
          <a:endParaRPr lang="nl-NL"/>
        </a:p>
      </dgm:t>
    </dgm:pt>
    <dgm:pt modelId="{7ABA4676-B1CE-47F6-AE89-5272C1ED8619}" type="pres">
      <dgm:prSet presAssocID="{C257B5EC-3225-4055-BF08-8E3FA81FFB8E}" presName="composite" presStyleCnt="0"/>
      <dgm:spPr/>
    </dgm:pt>
    <dgm:pt modelId="{97213C85-B00D-492B-AA99-1DDCEF59B7A3}" type="pres">
      <dgm:prSet presAssocID="{C257B5EC-3225-4055-BF08-8E3FA81FFB8E}" presName="parentText" presStyleLbl="alignNode1" presStyleIdx="0" presStyleCnt="6">
        <dgm:presLayoutVars>
          <dgm:chMax val="1"/>
          <dgm:bulletEnabled val="1"/>
        </dgm:presLayoutVars>
      </dgm:prSet>
      <dgm:spPr/>
      <dgm:t>
        <a:bodyPr/>
        <a:lstStyle/>
        <a:p>
          <a:endParaRPr lang="nl-NL"/>
        </a:p>
      </dgm:t>
    </dgm:pt>
    <dgm:pt modelId="{A83BB6E0-3D8F-4C49-89C2-0F0AB3D658F8}" type="pres">
      <dgm:prSet presAssocID="{C257B5EC-3225-4055-BF08-8E3FA81FFB8E}" presName="descendantText" presStyleLbl="alignAcc1" presStyleIdx="0" presStyleCnt="6">
        <dgm:presLayoutVars>
          <dgm:bulletEnabled val="1"/>
        </dgm:presLayoutVars>
      </dgm:prSet>
      <dgm:spPr/>
      <dgm:t>
        <a:bodyPr/>
        <a:lstStyle/>
        <a:p>
          <a:endParaRPr lang="nl-NL"/>
        </a:p>
      </dgm:t>
    </dgm:pt>
    <dgm:pt modelId="{087CF8CA-DD72-49C5-BFBB-2DA24CE0677D}" type="pres">
      <dgm:prSet presAssocID="{96B1BB2F-0235-46F5-A807-9A577BA5DC0B}" presName="sp" presStyleCnt="0"/>
      <dgm:spPr/>
    </dgm:pt>
    <dgm:pt modelId="{FBF06707-B3CB-4A8C-8D09-9A1E2C102B72}" type="pres">
      <dgm:prSet presAssocID="{77EF6BD5-E6A5-4510-909F-85F0CD4751D9}" presName="composite" presStyleCnt="0"/>
      <dgm:spPr/>
    </dgm:pt>
    <dgm:pt modelId="{AD560225-7BF3-4EEC-B07A-44C83370BA74}" type="pres">
      <dgm:prSet presAssocID="{77EF6BD5-E6A5-4510-909F-85F0CD4751D9}" presName="parentText" presStyleLbl="alignNode1" presStyleIdx="1" presStyleCnt="6">
        <dgm:presLayoutVars>
          <dgm:chMax val="1"/>
          <dgm:bulletEnabled val="1"/>
        </dgm:presLayoutVars>
      </dgm:prSet>
      <dgm:spPr/>
      <dgm:t>
        <a:bodyPr/>
        <a:lstStyle/>
        <a:p>
          <a:endParaRPr lang="nl-NL"/>
        </a:p>
      </dgm:t>
    </dgm:pt>
    <dgm:pt modelId="{E37427D8-2D4B-4D61-9C49-65F1D17F9E52}" type="pres">
      <dgm:prSet presAssocID="{77EF6BD5-E6A5-4510-909F-85F0CD4751D9}" presName="descendantText" presStyleLbl="alignAcc1" presStyleIdx="1" presStyleCnt="6">
        <dgm:presLayoutVars>
          <dgm:bulletEnabled val="1"/>
        </dgm:presLayoutVars>
      </dgm:prSet>
      <dgm:spPr/>
      <dgm:t>
        <a:bodyPr/>
        <a:lstStyle/>
        <a:p>
          <a:endParaRPr lang="nl-NL"/>
        </a:p>
      </dgm:t>
    </dgm:pt>
    <dgm:pt modelId="{6F8352C8-FAFF-4625-8DD8-8FC38CD6788F}" type="pres">
      <dgm:prSet presAssocID="{0607463C-6F47-4275-8C87-FD0FF19FBD32}" presName="sp" presStyleCnt="0"/>
      <dgm:spPr/>
    </dgm:pt>
    <dgm:pt modelId="{20A90AD1-5D7B-4F35-9381-D401C1CBD885}" type="pres">
      <dgm:prSet presAssocID="{F5D9B04B-83A9-4F05-8926-3849CF9C9403}" presName="composite" presStyleCnt="0"/>
      <dgm:spPr/>
    </dgm:pt>
    <dgm:pt modelId="{2E3E1E25-E331-4D49-A36B-5249F37A5296}" type="pres">
      <dgm:prSet presAssocID="{F5D9B04B-83A9-4F05-8926-3849CF9C9403}" presName="parentText" presStyleLbl="alignNode1" presStyleIdx="2" presStyleCnt="6">
        <dgm:presLayoutVars>
          <dgm:chMax val="1"/>
          <dgm:bulletEnabled val="1"/>
        </dgm:presLayoutVars>
      </dgm:prSet>
      <dgm:spPr/>
      <dgm:t>
        <a:bodyPr/>
        <a:lstStyle/>
        <a:p>
          <a:endParaRPr lang="nl-NL"/>
        </a:p>
      </dgm:t>
    </dgm:pt>
    <dgm:pt modelId="{F25FD7A6-6148-472C-8C77-A7DCB5133E82}" type="pres">
      <dgm:prSet presAssocID="{F5D9B04B-83A9-4F05-8926-3849CF9C9403}" presName="descendantText" presStyleLbl="alignAcc1" presStyleIdx="2" presStyleCnt="6">
        <dgm:presLayoutVars>
          <dgm:bulletEnabled val="1"/>
        </dgm:presLayoutVars>
      </dgm:prSet>
      <dgm:spPr/>
      <dgm:t>
        <a:bodyPr/>
        <a:lstStyle/>
        <a:p>
          <a:endParaRPr lang="nl-NL"/>
        </a:p>
      </dgm:t>
    </dgm:pt>
    <dgm:pt modelId="{7502E407-053A-4E76-AF7C-36CCC371E87B}" type="pres">
      <dgm:prSet presAssocID="{7590BEE9-8074-4D87-8DE8-D06FAA04D696}" presName="sp" presStyleCnt="0"/>
      <dgm:spPr/>
    </dgm:pt>
    <dgm:pt modelId="{EF3A7A74-79D1-43EC-9701-26C71297F43E}" type="pres">
      <dgm:prSet presAssocID="{F746810A-9131-4F41-BA71-AD3AB6324338}" presName="composite" presStyleCnt="0"/>
      <dgm:spPr/>
    </dgm:pt>
    <dgm:pt modelId="{A79F181C-473E-48A5-8113-3718031D7CB8}" type="pres">
      <dgm:prSet presAssocID="{F746810A-9131-4F41-BA71-AD3AB6324338}" presName="parentText" presStyleLbl="alignNode1" presStyleIdx="3" presStyleCnt="6">
        <dgm:presLayoutVars>
          <dgm:chMax val="1"/>
          <dgm:bulletEnabled val="1"/>
        </dgm:presLayoutVars>
      </dgm:prSet>
      <dgm:spPr/>
      <dgm:t>
        <a:bodyPr/>
        <a:lstStyle/>
        <a:p>
          <a:endParaRPr lang="nl-NL"/>
        </a:p>
      </dgm:t>
    </dgm:pt>
    <dgm:pt modelId="{90E5016D-80F7-42FC-9FC0-1F4678CA9FCA}" type="pres">
      <dgm:prSet presAssocID="{F746810A-9131-4F41-BA71-AD3AB6324338}" presName="descendantText" presStyleLbl="alignAcc1" presStyleIdx="3" presStyleCnt="6">
        <dgm:presLayoutVars>
          <dgm:bulletEnabled val="1"/>
        </dgm:presLayoutVars>
      </dgm:prSet>
      <dgm:spPr/>
      <dgm:t>
        <a:bodyPr/>
        <a:lstStyle/>
        <a:p>
          <a:endParaRPr lang="nl-NL"/>
        </a:p>
      </dgm:t>
    </dgm:pt>
    <dgm:pt modelId="{DA06A6DA-8EC7-44A4-80B1-1E717BDF60C5}" type="pres">
      <dgm:prSet presAssocID="{2A59A4AE-FC92-46F9-B897-814BF0505DAD}" presName="sp" presStyleCnt="0"/>
      <dgm:spPr/>
    </dgm:pt>
    <dgm:pt modelId="{61BA321D-E63C-401D-BCDF-E7019261C0C3}" type="pres">
      <dgm:prSet presAssocID="{66CAA45A-AE1D-47A4-92E0-7BCC489F6432}" presName="composite" presStyleCnt="0"/>
      <dgm:spPr/>
    </dgm:pt>
    <dgm:pt modelId="{4F1AEAED-11EF-4813-AD23-428DE8AE89E5}" type="pres">
      <dgm:prSet presAssocID="{66CAA45A-AE1D-47A4-92E0-7BCC489F6432}" presName="parentText" presStyleLbl="alignNode1" presStyleIdx="4" presStyleCnt="6">
        <dgm:presLayoutVars>
          <dgm:chMax val="1"/>
          <dgm:bulletEnabled val="1"/>
        </dgm:presLayoutVars>
      </dgm:prSet>
      <dgm:spPr/>
      <dgm:t>
        <a:bodyPr/>
        <a:lstStyle/>
        <a:p>
          <a:endParaRPr lang="nl-NL"/>
        </a:p>
      </dgm:t>
    </dgm:pt>
    <dgm:pt modelId="{BE059E42-8586-489D-AB8C-2178843B0879}" type="pres">
      <dgm:prSet presAssocID="{66CAA45A-AE1D-47A4-92E0-7BCC489F6432}" presName="descendantText" presStyleLbl="alignAcc1" presStyleIdx="4" presStyleCnt="6" custLinFactNeighborX="288" custLinFactNeighborY="0">
        <dgm:presLayoutVars>
          <dgm:bulletEnabled val="1"/>
        </dgm:presLayoutVars>
      </dgm:prSet>
      <dgm:spPr/>
      <dgm:t>
        <a:bodyPr/>
        <a:lstStyle/>
        <a:p>
          <a:endParaRPr lang="nl-NL"/>
        </a:p>
      </dgm:t>
    </dgm:pt>
    <dgm:pt modelId="{B3097117-BC2A-46B9-B27E-2DD1182F563F}" type="pres">
      <dgm:prSet presAssocID="{2888498F-6DBE-44D3-BEF5-51A95D367929}" presName="sp" presStyleCnt="0"/>
      <dgm:spPr/>
    </dgm:pt>
    <dgm:pt modelId="{FE9B6652-FFBD-4A2C-BD6C-8EDDB50429A9}" type="pres">
      <dgm:prSet presAssocID="{7E6C2BB0-7431-4AAD-BDA5-052652EF0043}" presName="composite" presStyleCnt="0"/>
      <dgm:spPr/>
    </dgm:pt>
    <dgm:pt modelId="{C1668FB3-C80E-452D-AEC8-C4BF6EFE079D}" type="pres">
      <dgm:prSet presAssocID="{7E6C2BB0-7431-4AAD-BDA5-052652EF0043}" presName="parentText" presStyleLbl="alignNode1" presStyleIdx="5" presStyleCnt="6">
        <dgm:presLayoutVars>
          <dgm:chMax val="1"/>
          <dgm:bulletEnabled val="1"/>
        </dgm:presLayoutVars>
      </dgm:prSet>
      <dgm:spPr/>
      <dgm:t>
        <a:bodyPr/>
        <a:lstStyle/>
        <a:p>
          <a:endParaRPr lang="nl-NL"/>
        </a:p>
      </dgm:t>
    </dgm:pt>
    <dgm:pt modelId="{43349B9C-28D0-4C2D-97AE-F12A8AA3AF43}" type="pres">
      <dgm:prSet presAssocID="{7E6C2BB0-7431-4AAD-BDA5-052652EF0043}" presName="descendantText" presStyleLbl="alignAcc1" presStyleIdx="5" presStyleCnt="6">
        <dgm:presLayoutVars>
          <dgm:bulletEnabled val="1"/>
        </dgm:presLayoutVars>
      </dgm:prSet>
      <dgm:spPr/>
      <dgm:t>
        <a:bodyPr/>
        <a:lstStyle/>
        <a:p>
          <a:endParaRPr lang="nl-NL"/>
        </a:p>
      </dgm:t>
    </dgm:pt>
  </dgm:ptLst>
  <dgm:cxnLst>
    <dgm:cxn modelId="{7BA51E54-671D-4842-BC23-C72091737533}" srcId="{F746810A-9131-4F41-BA71-AD3AB6324338}" destId="{D55BD184-0239-45DD-B141-117BB7E0B201}" srcOrd="0" destOrd="0" parTransId="{6ECCA0A3-1BC1-445E-A05C-75E2A3AA1221}" sibTransId="{62B44C28-7D23-4F59-9547-4D1FD69895F8}"/>
    <dgm:cxn modelId="{A680D01D-653F-4638-8E7F-83A2CEDB68D0}" srcId="{03F73EB4-F807-44CE-9038-FF653CE6E260}" destId="{F746810A-9131-4F41-BA71-AD3AB6324338}" srcOrd="3" destOrd="0" parTransId="{E8651435-3CDC-4F4E-9F46-97E2EBE53F72}" sibTransId="{2A59A4AE-FC92-46F9-B897-814BF0505DAD}"/>
    <dgm:cxn modelId="{30A47DEE-0935-4CE1-97B7-74A0B70E26CC}" type="presOf" srcId="{7E6C2BB0-7431-4AAD-BDA5-052652EF0043}" destId="{C1668FB3-C80E-452D-AEC8-C4BF6EFE079D}" srcOrd="0" destOrd="0" presId="urn:microsoft.com/office/officeart/2005/8/layout/chevron2"/>
    <dgm:cxn modelId="{16BC1648-6C81-402F-AF98-D58EEDB6DAF8}" type="presOf" srcId="{F5D9B04B-83A9-4F05-8926-3849CF9C9403}" destId="{2E3E1E25-E331-4D49-A36B-5249F37A5296}" srcOrd="0" destOrd="0" presId="urn:microsoft.com/office/officeart/2005/8/layout/chevron2"/>
    <dgm:cxn modelId="{3404105A-D9D8-45D0-8469-2CC9D132F1D2}" srcId="{F5D9B04B-83A9-4F05-8926-3849CF9C9403}" destId="{02494F70-F01B-4A6A-B4D9-72730E95A011}" srcOrd="0" destOrd="0" parTransId="{E4FA60E4-31DE-4831-8117-3473BFB7F080}" sibTransId="{F21D6AD2-F3B6-4676-8857-502C9CE0ADE2}"/>
    <dgm:cxn modelId="{36982621-7ACA-4EF0-952F-D6D0B569166F}" type="presOf" srcId="{C257B5EC-3225-4055-BF08-8E3FA81FFB8E}" destId="{97213C85-B00D-492B-AA99-1DDCEF59B7A3}" srcOrd="0" destOrd="0" presId="urn:microsoft.com/office/officeart/2005/8/layout/chevron2"/>
    <dgm:cxn modelId="{A59C9535-D863-41B9-AFB2-2613F07D6E82}" srcId="{77EF6BD5-E6A5-4510-909F-85F0CD4751D9}" destId="{B44397F3-F4FA-4207-87A7-BF2A2F9BB3CB}" srcOrd="0" destOrd="0" parTransId="{C2E0B2B0-DAE3-46F0-8950-DFB2DCF56FCB}" sibTransId="{E3A9B741-DC0D-4731-BF2A-93F974968633}"/>
    <dgm:cxn modelId="{692D86A0-D6AF-4DBD-8CC0-8E401B1AAB30}" srcId="{C257B5EC-3225-4055-BF08-8E3FA81FFB8E}" destId="{47B1A678-9F1F-4B61-8B5A-44D0D765F0F9}" srcOrd="0" destOrd="0" parTransId="{550448D5-725E-472E-BEF6-1B96100BD5BB}" sibTransId="{1A384769-4319-4958-9E4C-21B40D6ABDF8}"/>
    <dgm:cxn modelId="{0B15272E-7026-4EBD-8C3C-A885111D4922}" srcId="{03F73EB4-F807-44CE-9038-FF653CE6E260}" destId="{F5D9B04B-83A9-4F05-8926-3849CF9C9403}" srcOrd="2" destOrd="0" parTransId="{0BFC075B-7C68-488F-860D-236B9E5A41A1}" sibTransId="{7590BEE9-8074-4D87-8DE8-D06FAA04D696}"/>
    <dgm:cxn modelId="{18EF0822-8264-4F8E-AD88-84F45C6E435B}" type="presOf" srcId="{D55BD184-0239-45DD-B141-117BB7E0B201}" destId="{90E5016D-80F7-42FC-9FC0-1F4678CA9FCA}" srcOrd="0" destOrd="0" presId="urn:microsoft.com/office/officeart/2005/8/layout/chevron2"/>
    <dgm:cxn modelId="{73035995-7A3F-4099-8C09-6A61178D7D91}" srcId="{03F73EB4-F807-44CE-9038-FF653CE6E260}" destId="{66CAA45A-AE1D-47A4-92E0-7BCC489F6432}" srcOrd="4" destOrd="0" parTransId="{90DC0ED1-544C-498E-BE45-04257AEED915}" sibTransId="{2888498F-6DBE-44D3-BEF5-51A95D367929}"/>
    <dgm:cxn modelId="{22197D82-34F2-4A41-8862-D5FE56D0728C}" type="presOf" srcId="{03F73EB4-F807-44CE-9038-FF653CE6E260}" destId="{B7BDD822-CA63-4C67-B1C7-E954CE39BE4A}" srcOrd="0" destOrd="0" presId="urn:microsoft.com/office/officeart/2005/8/layout/chevron2"/>
    <dgm:cxn modelId="{186C7254-E59E-4ADD-A157-58931CDED2DF}" srcId="{66CAA45A-AE1D-47A4-92E0-7BCC489F6432}" destId="{BD11ADEE-ED2E-462E-A7A5-1609858CE088}" srcOrd="0" destOrd="0" parTransId="{3B7BA835-85F6-4666-BCC2-82DEFAE4FD8D}" sibTransId="{B117EC52-6961-4A6D-8D61-4BE59C6361CC}"/>
    <dgm:cxn modelId="{5E16062A-E978-403F-819F-E3B1BCA0B771}" type="presOf" srcId="{77EF6BD5-E6A5-4510-909F-85F0CD4751D9}" destId="{AD560225-7BF3-4EEC-B07A-44C83370BA74}" srcOrd="0" destOrd="0" presId="urn:microsoft.com/office/officeart/2005/8/layout/chevron2"/>
    <dgm:cxn modelId="{69BCE555-94D1-42B5-A677-76C6265977E4}" type="presOf" srcId="{02494F70-F01B-4A6A-B4D9-72730E95A011}" destId="{F25FD7A6-6148-472C-8C77-A7DCB5133E82}" srcOrd="0" destOrd="0" presId="urn:microsoft.com/office/officeart/2005/8/layout/chevron2"/>
    <dgm:cxn modelId="{52F5F663-6261-4F47-9996-0A802C702451}" type="presOf" srcId="{6D499D3A-FD9E-450D-B980-2D9DA85959F6}" destId="{43349B9C-28D0-4C2D-97AE-F12A8AA3AF43}" srcOrd="0" destOrd="0" presId="urn:microsoft.com/office/officeart/2005/8/layout/chevron2"/>
    <dgm:cxn modelId="{627111AA-5700-4AFA-AC6D-3E03764E7FF5}" srcId="{03F73EB4-F807-44CE-9038-FF653CE6E260}" destId="{C257B5EC-3225-4055-BF08-8E3FA81FFB8E}" srcOrd="0" destOrd="0" parTransId="{5208EA3E-4356-4AA0-9908-7C825694B745}" sibTransId="{96B1BB2F-0235-46F5-A807-9A577BA5DC0B}"/>
    <dgm:cxn modelId="{1BC62F62-00D8-4DF3-88DE-A00ECE8D1ED2}" srcId="{03F73EB4-F807-44CE-9038-FF653CE6E260}" destId="{7E6C2BB0-7431-4AAD-BDA5-052652EF0043}" srcOrd="5" destOrd="0" parTransId="{4D89BF6F-1980-4EEB-B2BB-5321921057F7}" sibTransId="{CA737A31-52B6-491D-9E2B-2E1998F369C2}"/>
    <dgm:cxn modelId="{BAA41078-9CFC-483D-B645-73245CA3B0A2}" type="presOf" srcId="{F746810A-9131-4F41-BA71-AD3AB6324338}" destId="{A79F181C-473E-48A5-8113-3718031D7CB8}" srcOrd="0" destOrd="0" presId="urn:microsoft.com/office/officeart/2005/8/layout/chevron2"/>
    <dgm:cxn modelId="{959BF8C5-B976-4FF0-8A40-1B0737D3783C}" type="presOf" srcId="{47B1A678-9F1F-4B61-8B5A-44D0D765F0F9}" destId="{A83BB6E0-3D8F-4C49-89C2-0F0AB3D658F8}" srcOrd="0" destOrd="0" presId="urn:microsoft.com/office/officeart/2005/8/layout/chevron2"/>
    <dgm:cxn modelId="{6ACAC7AB-2190-407F-A022-C6C2919770CF}" type="presOf" srcId="{B44397F3-F4FA-4207-87A7-BF2A2F9BB3CB}" destId="{E37427D8-2D4B-4D61-9C49-65F1D17F9E52}" srcOrd="0" destOrd="0" presId="urn:microsoft.com/office/officeart/2005/8/layout/chevron2"/>
    <dgm:cxn modelId="{2200E01A-BD37-476B-A9E1-25BF33B818A4}" srcId="{03F73EB4-F807-44CE-9038-FF653CE6E260}" destId="{77EF6BD5-E6A5-4510-909F-85F0CD4751D9}" srcOrd="1" destOrd="0" parTransId="{598D7201-A3F8-4DD1-9499-2320D4F5E4B1}" sibTransId="{0607463C-6F47-4275-8C87-FD0FF19FBD32}"/>
    <dgm:cxn modelId="{EF6F3643-9BC6-4CB5-9E5E-327F92701C87}" type="presOf" srcId="{66CAA45A-AE1D-47A4-92E0-7BCC489F6432}" destId="{4F1AEAED-11EF-4813-AD23-428DE8AE89E5}" srcOrd="0" destOrd="0" presId="urn:microsoft.com/office/officeart/2005/8/layout/chevron2"/>
    <dgm:cxn modelId="{48FE71D4-142F-4FFD-94E7-67228428E25E}" srcId="{7E6C2BB0-7431-4AAD-BDA5-052652EF0043}" destId="{6D499D3A-FD9E-450D-B980-2D9DA85959F6}" srcOrd="0" destOrd="0" parTransId="{F3956C82-519F-4FE3-8EF4-C1C9A3A62D2D}" sibTransId="{81046543-6F33-4737-B239-78BD3AD62991}"/>
    <dgm:cxn modelId="{71ACFE4E-DDF0-460E-8156-6352EE217443}" type="presOf" srcId="{BD11ADEE-ED2E-462E-A7A5-1609858CE088}" destId="{BE059E42-8586-489D-AB8C-2178843B0879}" srcOrd="0" destOrd="0" presId="urn:microsoft.com/office/officeart/2005/8/layout/chevron2"/>
    <dgm:cxn modelId="{6BD63543-428C-45DE-ACA7-3619EA2DBC73}" type="presParOf" srcId="{B7BDD822-CA63-4C67-B1C7-E954CE39BE4A}" destId="{7ABA4676-B1CE-47F6-AE89-5272C1ED8619}" srcOrd="0" destOrd="0" presId="urn:microsoft.com/office/officeart/2005/8/layout/chevron2"/>
    <dgm:cxn modelId="{32C58BED-6BA5-4D79-931F-06E3B06CC07C}" type="presParOf" srcId="{7ABA4676-B1CE-47F6-AE89-5272C1ED8619}" destId="{97213C85-B00D-492B-AA99-1DDCEF59B7A3}" srcOrd="0" destOrd="0" presId="urn:microsoft.com/office/officeart/2005/8/layout/chevron2"/>
    <dgm:cxn modelId="{6116A430-91F0-42D1-A78F-FCAAC34AB2DD}" type="presParOf" srcId="{7ABA4676-B1CE-47F6-AE89-5272C1ED8619}" destId="{A83BB6E0-3D8F-4C49-89C2-0F0AB3D658F8}" srcOrd="1" destOrd="0" presId="urn:microsoft.com/office/officeart/2005/8/layout/chevron2"/>
    <dgm:cxn modelId="{C11B9806-4DAD-4FB0-B49D-AC889AE1C6D3}" type="presParOf" srcId="{B7BDD822-CA63-4C67-B1C7-E954CE39BE4A}" destId="{087CF8CA-DD72-49C5-BFBB-2DA24CE0677D}" srcOrd="1" destOrd="0" presId="urn:microsoft.com/office/officeart/2005/8/layout/chevron2"/>
    <dgm:cxn modelId="{79804250-A95F-48BC-B92A-B100941AFF5F}" type="presParOf" srcId="{B7BDD822-CA63-4C67-B1C7-E954CE39BE4A}" destId="{FBF06707-B3CB-4A8C-8D09-9A1E2C102B72}" srcOrd="2" destOrd="0" presId="urn:microsoft.com/office/officeart/2005/8/layout/chevron2"/>
    <dgm:cxn modelId="{B014EC68-89FA-4E0B-B7E0-2A0EB26B9A8B}" type="presParOf" srcId="{FBF06707-B3CB-4A8C-8D09-9A1E2C102B72}" destId="{AD560225-7BF3-4EEC-B07A-44C83370BA74}" srcOrd="0" destOrd="0" presId="urn:microsoft.com/office/officeart/2005/8/layout/chevron2"/>
    <dgm:cxn modelId="{B7F515BF-6D9A-44F9-8A5E-C89FB7F94222}" type="presParOf" srcId="{FBF06707-B3CB-4A8C-8D09-9A1E2C102B72}" destId="{E37427D8-2D4B-4D61-9C49-65F1D17F9E52}" srcOrd="1" destOrd="0" presId="urn:microsoft.com/office/officeart/2005/8/layout/chevron2"/>
    <dgm:cxn modelId="{CF7AFF6B-79FC-4637-8EE5-2F73552BF4BD}" type="presParOf" srcId="{B7BDD822-CA63-4C67-B1C7-E954CE39BE4A}" destId="{6F8352C8-FAFF-4625-8DD8-8FC38CD6788F}" srcOrd="3" destOrd="0" presId="urn:microsoft.com/office/officeart/2005/8/layout/chevron2"/>
    <dgm:cxn modelId="{3038C6E6-EBAD-426F-AFD3-CAC8397EB426}" type="presParOf" srcId="{B7BDD822-CA63-4C67-B1C7-E954CE39BE4A}" destId="{20A90AD1-5D7B-4F35-9381-D401C1CBD885}" srcOrd="4" destOrd="0" presId="urn:microsoft.com/office/officeart/2005/8/layout/chevron2"/>
    <dgm:cxn modelId="{05AA8EBD-0DC6-4A56-AD38-6DB030DB86E4}" type="presParOf" srcId="{20A90AD1-5D7B-4F35-9381-D401C1CBD885}" destId="{2E3E1E25-E331-4D49-A36B-5249F37A5296}" srcOrd="0" destOrd="0" presId="urn:microsoft.com/office/officeart/2005/8/layout/chevron2"/>
    <dgm:cxn modelId="{85AC881F-D0D7-4A5E-98D7-92B4C02CDA75}" type="presParOf" srcId="{20A90AD1-5D7B-4F35-9381-D401C1CBD885}" destId="{F25FD7A6-6148-472C-8C77-A7DCB5133E82}" srcOrd="1" destOrd="0" presId="urn:microsoft.com/office/officeart/2005/8/layout/chevron2"/>
    <dgm:cxn modelId="{9F356832-3493-4B51-8F22-FB79F8260276}" type="presParOf" srcId="{B7BDD822-CA63-4C67-B1C7-E954CE39BE4A}" destId="{7502E407-053A-4E76-AF7C-36CCC371E87B}" srcOrd="5" destOrd="0" presId="urn:microsoft.com/office/officeart/2005/8/layout/chevron2"/>
    <dgm:cxn modelId="{4D82A494-67E6-44E7-8FED-273CB1390C0F}" type="presParOf" srcId="{B7BDD822-CA63-4C67-B1C7-E954CE39BE4A}" destId="{EF3A7A74-79D1-43EC-9701-26C71297F43E}" srcOrd="6" destOrd="0" presId="urn:microsoft.com/office/officeart/2005/8/layout/chevron2"/>
    <dgm:cxn modelId="{71582244-BCCE-415A-8625-D84AB7E950CB}" type="presParOf" srcId="{EF3A7A74-79D1-43EC-9701-26C71297F43E}" destId="{A79F181C-473E-48A5-8113-3718031D7CB8}" srcOrd="0" destOrd="0" presId="urn:microsoft.com/office/officeart/2005/8/layout/chevron2"/>
    <dgm:cxn modelId="{3F2056F0-69B1-4E2F-92AB-E966DA9FD495}" type="presParOf" srcId="{EF3A7A74-79D1-43EC-9701-26C71297F43E}" destId="{90E5016D-80F7-42FC-9FC0-1F4678CA9FCA}" srcOrd="1" destOrd="0" presId="urn:microsoft.com/office/officeart/2005/8/layout/chevron2"/>
    <dgm:cxn modelId="{59546FEC-813D-4036-B7C6-0F92CA8013BF}" type="presParOf" srcId="{B7BDD822-CA63-4C67-B1C7-E954CE39BE4A}" destId="{DA06A6DA-8EC7-44A4-80B1-1E717BDF60C5}" srcOrd="7" destOrd="0" presId="urn:microsoft.com/office/officeart/2005/8/layout/chevron2"/>
    <dgm:cxn modelId="{A10525EF-2EB9-465C-8093-4A89C7E8AC9D}" type="presParOf" srcId="{B7BDD822-CA63-4C67-B1C7-E954CE39BE4A}" destId="{61BA321D-E63C-401D-BCDF-E7019261C0C3}" srcOrd="8" destOrd="0" presId="urn:microsoft.com/office/officeart/2005/8/layout/chevron2"/>
    <dgm:cxn modelId="{17FF0937-9241-4E57-AF7A-568210FE0342}" type="presParOf" srcId="{61BA321D-E63C-401D-BCDF-E7019261C0C3}" destId="{4F1AEAED-11EF-4813-AD23-428DE8AE89E5}" srcOrd="0" destOrd="0" presId="urn:microsoft.com/office/officeart/2005/8/layout/chevron2"/>
    <dgm:cxn modelId="{F06D7941-C15E-4ADE-8922-670B70B47B6A}" type="presParOf" srcId="{61BA321D-E63C-401D-BCDF-E7019261C0C3}" destId="{BE059E42-8586-489D-AB8C-2178843B0879}" srcOrd="1" destOrd="0" presId="urn:microsoft.com/office/officeart/2005/8/layout/chevron2"/>
    <dgm:cxn modelId="{A2BDE4B3-F2C4-43AD-86DF-0088E0B8BB38}" type="presParOf" srcId="{B7BDD822-CA63-4C67-B1C7-E954CE39BE4A}" destId="{B3097117-BC2A-46B9-B27E-2DD1182F563F}" srcOrd="9" destOrd="0" presId="urn:microsoft.com/office/officeart/2005/8/layout/chevron2"/>
    <dgm:cxn modelId="{A6E23F9B-109F-4B9D-B470-D10DD20B46EA}" type="presParOf" srcId="{B7BDD822-CA63-4C67-B1C7-E954CE39BE4A}" destId="{FE9B6652-FFBD-4A2C-BD6C-8EDDB50429A9}" srcOrd="10" destOrd="0" presId="urn:microsoft.com/office/officeart/2005/8/layout/chevron2"/>
    <dgm:cxn modelId="{676A2A69-82A1-4705-B7D1-448A4B2417F7}" type="presParOf" srcId="{FE9B6652-FFBD-4A2C-BD6C-8EDDB50429A9}" destId="{C1668FB3-C80E-452D-AEC8-C4BF6EFE079D}" srcOrd="0" destOrd="0" presId="urn:microsoft.com/office/officeart/2005/8/layout/chevron2"/>
    <dgm:cxn modelId="{C9CD352D-BD87-4B5B-960D-F91EB73C02A6}" type="presParOf" srcId="{FE9B6652-FFBD-4A2C-BD6C-8EDDB50429A9}" destId="{43349B9C-28D0-4C2D-97AE-F12A8AA3AF4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BBCBA9-80F1-48A2-A8C5-D7F80683B757}" type="doc">
      <dgm:prSet loTypeId="urn:microsoft.com/office/officeart/2005/8/layout/hierarchy3" loCatId="hierarchy" qsTypeId="urn:microsoft.com/office/officeart/2005/8/quickstyle/simple1" qsCatId="simple" csTypeId="urn:microsoft.com/office/officeart/2005/8/colors/accent4_1" csCatId="accent4" phldr="1"/>
      <dgm:spPr/>
      <dgm:t>
        <a:bodyPr/>
        <a:lstStyle/>
        <a:p>
          <a:endParaRPr lang="en-GB"/>
        </a:p>
      </dgm:t>
    </dgm:pt>
    <dgm:pt modelId="{8F1C5939-1B44-4F2D-8902-57D26C55105F}">
      <dgm:prSet phldrT="[Text]"/>
      <dgm:spPr/>
      <dgm:t>
        <a:bodyPr/>
        <a:lstStyle/>
        <a:p>
          <a:r>
            <a:rPr lang="en-GB" dirty="0"/>
            <a:t>Topic Registries</a:t>
          </a:r>
        </a:p>
      </dgm:t>
    </dgm:pt>
    <dgm:pt modelId="{37EBE059-7EF6-410E-A8E1-72D23FE5421D}" type="parTrans" cxnId="{839DC5D1-0EAC-43B6-868F-EC1291433F06}">
      <dgm:prSet/>
      <dgm:spPr/>
      <dgm:t>
        <a:bodyPr/>
        <a:lstStyle/>
        <a:p>
          <a:endParaRPr lang="en-GB"/>
        </a:p>
      </dgm:t>
    </dgm:pt>
    <dgm:pt modelId="{2237FD3C-9280-4362-9F04-7963C57DA63A}" type="sibTrans" cxnId="{839DC5D1-0EAC-43B6-868F-EC1291433F06}">
      <dgm:prSet/>
      <dgm:spPr/>
      <dgm:t>
        <a:bodyPr/>
        <a:lstStyle/>
        <a:p>
          <a:endParaRPr lang="en-GB"/>
        </a:p>
      </dgm:t>
    </dgm:pt>
    <dgm:pt modelId="{6C9AA55F-52C7-448A-A915-9BF691AA41AA}">
      <dgm:prSet phldrT="[Text]"/>
      <dgm:spPr/>
      <dgm:t>
        <a:bodyPr/>
        <a:lstStyle/>
        <a:p>
          <a:r>
            <a:rPr lang="en-GB" b="1" dirty="0"/>
            <a:t>Clinicaltrials.gov </a:t>
          </a:r>
          <a:r>
            <a:rPr lang="en-GB" dirty="0"/>
            <a:t>or </a:t>
          </a:r>
          <a:r>
            <a:rPr lang="en-GB" b="1" i="0" dirty="0"/>
            <a:t>The WHO Registry Network </a:t>
          </a:r>
          <a:r>
            <a:rPr lang="en-GB" b="0" i="0" dirty="0"/>
            <a:t>for clinical trials</a:t>
          </a:r>
          <a:endParaRPr lang="en-GB" b="0" dirty="0"/>
        </a:p>
      </dgm:t>
    </dgm:pt>
    <dgm:pt modelId="{AD968069-ED95-4FBB-8EDB-21BB2141A412}" type="parTrans" cxnId="{E0D91506-10D6-4589-805B-795FA0E486A5}">
      <dgm:prSet/>
      <dgm:spPr/>
      <dgm:t>
        <a:bodyPr/>
        <a:lstStyle/>
        <a:p>
          <a:endParaRPr lang="en-GB"/>
        </a:p>
      </dgm:t>
    </dgm:pt>
    <dgm:pt modelId="{68DA0DB4-70D2-4D16-B658-E7A2959683A0}" type="sibTrans" cxnId="{E0D91506-10D6-4589-805B-795FA0E486A5}">
      <dgm:prSet/>
      <dgm:spPr/>
      <dgm:t>
        <a:bodyPr/>
        <a:lstStyle/>
        <a:p>
          <a:endParaRPr lang="en-GB"/>
        </a:p>
      </dgm:t>
    </dgm:pt>
    <dgm:pt modelId="{71126C84-B78D-4E2F-B3D9-9DC96D0ECD9F}">
      <dgm:prSet phldrT="[Text]"/>
      <dgm:spPr/>
      <dgm:t>
        <a:bodyPr/>
        <a:lstStyle/>
        <a:p>
          <a:r>
            <a:rPr lang="en-GB" b="1" dirty="0"/>
            <a:t>PRECLINICALTRIALS.EU</a:t>
          </a:r>
          <a:r>
            <a:rPr lang="en-GB" dirty="0"/>
            <a:t> – for animal studies</a:t>
          </a:r>
        </a:p>
        <a:p>
          <a:r>
            <a:rPr lang="en-GB" b="1" dirty="0"/>
            <a:t>PROSPERO</a:t>
          </a:r>
          <a:r>
            <a:rPr lang="en-GB" dirty="0"/>
            <a:t> – health sys. reviews</a:t>
          </a:r>
        </a:p>
      </dgm:t>
    </dgm:pt>
    <dgm:pt modelId="{A2D5F5AB-3AD4-45D3-9468-585C4B325F54}" type="parTrans" cxnId="{C840F6D6-1119-4EE3-AD7B-288AC2A9A5CB}">
      <dgm:prSet/>
      <dgm:spPr/>
      <dgm:t>
        <a:bodyPr/>
        <a:lstStyle/>
        <a:p>
          <a:endParaRPr lang="en-GB"/>
        </a:p>
      </dgm:t>
    </dgm:pt>
    <dgm:pt modelId="{A9E9F29A-9A95-40A1-B098-4F79997E3948}" type="sibTrans" cxnId="{C840F6D6-1119-4EE3-AD7B-288AC2A9A5CB}">
      <dgm:prSet/>
      <dgm:spPr/>
      <dgm:t>
        <a:bodyPr/>
        <a:lstStyle/>
        <a:p>
          <a:endParaRPr lang="en-GB"/>
        </a:p>
      </dgm:t>
    </dgm:pt>
    <dgm:pt modelId="{2D361EF4-C172-408C-B567-03EE74B0615A}">
      <dgm:prSet phldrT="[Text]"/>
      <dgm:spPr/>
      <dgm:t>
        <a:bodyPr/>
        <a:lstStyle/>
        <a:p>
          <a:r>
            <a:rPr lang="en-GB" dirty="0"/>
            <a:t>General registries</a:t>
          </a:r>
        </a:p>
      </dgm:t>
    </dgm:pt>
    <dgm:pt modelId="{FCB90D0C-6DEF-4340-B03E-07FF2A6441D7}" type="parTrans" cxnId="{FA006BAB-7C66-4EB1-9293-784CE7E3D0F3}">
      <dgm:prSet/>
      <dgm:spPr/>
      <dgm:t>
        <a:bodyPr/>
        <a:lstStyle/>
        <a:p>
          <a:endParaRPr lang="en-GB"/>
        </a:p>
      </dgm:t>
    </dgm:pt>
    <dgm:pt modelId="{278F1385-5CB5-48E6-9135-A8F1ECDAA9DD}" type="sibTrans" cxnId="{FA006BAB-7C66-4EB1-9293-784CE7E3D0F3}">
      <dgm:prSet/>
      <dgm:spPr/>
      <dgm:t>
        <a:bodyPr/>
        <a:lstStyle/>
        <a:p>
          <a:endParaRPr lang="en-GB"/>
        </a:p>
      </dgm:t>
    </dgm:pt>
    <dgm:pt modelId="{D8C1320B-C230-4062-AA23-813A9E4537B6}">
      <dgm:prSet phldrT="[Text]"/>
      <dgm:spPr/>
      <dgm:t>
        <a:bodyPr/>
        <a:lstStyle/>
        <a:p>
          <a:r>
            <a:rPr lang="en-GB" b="1" dirty="0"/>
            <a:t>Open Science Framework</a:t>
          </a:r>
        </a:p>
      </dgm:t>
    </dgm:pt>
    <dgm:pt modelId="{0C855A81-DB10-41F1-94B8-18F6D7C0E8A5}" type="parTrans" cxnId="{7A6E8EFE-9F29-4922-952D-F17AB3FBD048}">
      <dgm:prSet/>
      <dgm:spPr/>
      <dgm:t>
        <a:bodyPr/>
        <a:lstStyle/>
        <a:p>
          <a:endParaRPr lang="en-GB"/>
        </a:p>
      </dgm:t>
    </dgm:pt>
    <dgm:pt modelId="{D5FA2064-230C-4612-98BA-539553AA85A6}" type="sibTrans" cxnId="{7A6E8EFE-9F29-4922-952D-F17AB3FBD048}">
      <dgm:prSet/>
      <dgm:spPr/>
      <dgm:t>
        <a:bodyPr/>
        <a:lstStyle/>
        <a:p>
          <a:endParaRPr lang="en-GB"/>
        </a:p>
      </dgm:t>
    </dgm:pt>
    <dgm:pt modelId="{2282B682-3009-4823-9B1E-4E4E21F4AC43}">
      <dgm:prSet phldrT="[Text]"/>
      <dgm:spPr/>
      <dgm:t>
        <a:bodyPr/>
        <a:lstStyle/>
        <a:p>
          <a:r>
            <a:rPr lang="en-GB" b="1" dirty="0" err="1"/>
            <a:t>Mendelay</a:t>
          </a:r>
          <a:r>
            <a:rPr lang="en-GB" b="1" dirty="0"/>
            <a:t> Data</a:t>
          </a:r>
        </a:p>
      </dgm:t>
    </dgm:pt>
    <dgm:pt modelId="{AEBB12CF-4674-49EB-8D30-720BE267E655}" type="parTrans" cxnId="{5FC37F28-7234-4A9C-94B7-39A7A770BE94}">
      <dgm:prSet/>
      <dgm:spPr/>
      <dgm:t>
        <a:bodyPr/>
        <a:lstStyle/>
        <a:p>
          <a:endParaRPr lang="en-GB"/>
        </a:p>
      </dgm:t>
    </dgm:pt>
    <dgm:pt modelId="{BAF99722-7781-4DBE-80D3-5D2A754B277D}" type="sibTrans" cxnId="{5FC37F28-7234-4A9C-94B7-39A7A770BE94}">
      <dgm:prSet/>
      <dgm:spPr/>
      <dgm:t>
        <a:bodyPr/>
        <a:lstStyle/>
        <a:p>
          <a:endParaRPr lang="en-GB"/>
        </a:p>
      </dgm:t>
    </dgm:pt>
    <dgm:pt modelId="{A4C17129-7310-4532-B8AD-7D394FCEE685}">
      <dgm:prSet/>
      <dgm:spPr/>
      <dgm:t>
        <a:bodyPr/>
        <a:lstStyle/>
        <a:p>
          <a:r>
            <a:rPr lang="en-GB" b="1" i="0" dirty="0"/>
            <a:t>AEA Registry </a:t>
          </a:r>
          <a:r>
            <a:rPr lang="en-GB" dirty="0"/>
            <a:t>and </a:t>
          </a:r>
          <a:r>
            <a:rPr lang="en-GB" b="1" dirty="0"/>
            <a:t>RIDIE</a:t>
          </a:r>
          <a:r>
            <a:rPr lang="en-GB" dirty="0"/>
            <a:t> registry for social sciences/economics</a:t>
          </a:r>
        </a:p>
      </dgm:t>
    </dgm:pt>
    <dgm:pt modelId="{1DF264A5-D2C2-4C2B-91C0-5D4C8AF5626B}" type="parTrans" cxnId="{308F882F-D88C-471C-B7EC-E0EB05353325}">
      <dgm:prSet/>
      <dgm:spPr/>
      <dgm:t>
        <a:bodyPr/>
        <a:lstStyle/>
        <a:p>
          <a:endParaRPr lang="en-GB"/>
        </a:p>
      </dgm:t>
    </dgm:pt>
    <dgm:pt modelId="{49DE4365-0289-4483-98F4-188EDF5E2C13}" type="sibTrans" cxnId="{308F882F-D88C-471C-B7EC-E0EB05353325}">
      <dgm:prSet/>
      <dgm:spPr/>
      <dgm:t>
        <a:bodyPr/>
        <a:lstStyle/>
        <a:p>
          <a:endParaRPr lang="en-GB"/>
        </a:p>
      </dgm:t>
    </dgm:pt>
    <dgm:pt modelId="{161203DE-9347-44E2-86C5-BAFD296FA23C}">
      <dgm:prSet/>
      <dgm:spPr/>
      <dgm:t>
        <a:bodyPr/>
        <a:lstStyle/>
        <a:p>
          <a:r>
            <a:rPr lang="en-GB" b="1" dirty="0" err="1"/>
            <a:t>AsPredicted</a:t>
          </a:r>
          <a:endParaRPr lang="en-GB" b="1" dirty="0"/>
        </a:p>
      </dgm:t>
    </dgm:pt>
    <dgm:pt modelId="{3FCD78D7-7443-4D05-8C13-5B85A1EBC5AF}" type="parTrans" cxnId="{91CC9EEB-0262-4A8B-98FA-F87409DFDF6D}">
      <dgm:prSet/>
      <dgm:spPr/>
      <dgm:t>
        <a:bodyPr/>
        <a:lstStyle/>
        <a:p>
          <a:endParaRPr lang="en-GB"/>
        </a:p>
      </dgm:t>
    </dgm:pt>
    <dgm:pt modelId="{ABBEAD60-A60D-42A5-99C5-61422BA3D723}" type="sibTrans" cxnId="{91CC9EEB-0262-4A8B-98FA-F87409DFDF6D}">
      <dgm:prSet/>
      <dgm:spPr/>
      <dgm:t>
        <a:bodyPr/>
        <a:lstStyle/>
        <a:p>
          <a:endParaRPr lang="en-GB"/>
        </a:p>
      </dgm:t>
    </dgm:pt>
    <dgm:pt modelId="{8FD316C7-3C00-4A66-B857-B130B56E7EE2}" type="pres">
      <dgm:prSet presAssocID="{43BBCBA9-80F1-48A2-A8C5-D7F80683B757}" presName="diagram" presStyleCnt="0">
        <dgm:presLayoutVars>
          <dgm:chPref val="1"/>
          <dgm:dir/>
          <dgm:animOne val="branch"/>
          <dgm:animLvl val="lvl"/>
          <dgm:resizeHandles/>
        </dgm:presLayoutVars>
      </dgm:prSet>
      <dgm:spPr/>
      <dgm:t>
        <a:bodyPr/>
        <a:lstStyle/>
        <a:p>
          <a:endParaRPr lang="nl-NL"/>
        </a:p>
      </dgm:t>
    </dgm:pt>
    <dgm:pt modelId="{EBBCF5B5-4061-4FBB-B03B-22747605BF0A}" type="pres">
      <dgm:prSet presAssocID="{8F1C5939-1B44-4F2D-8902-57D26C55105F}" presName="root" presStyleCnt="0"/>
      <dgm:spPr/>
    </dgm:pt>
    <dgm:pt modelId="{75BEF3C3-8646-4D7B-8662-61E524B3591C}" type="pres">
      <dgm:prSet presAssocID="{8F1C5939-1B44-4F2D-8902-57D26C55105F}" presName="rootComposite" presStyleCnt="0"/>
      <dgm:spPr/>
    </dgm:pt>
    <dgm:pt modelId="{823380F1-58BE-4130-B386-188B6A4B7FA1}" type="pres">
      <dgm:prSet presAssocID="{8F1C5939-1B44-4F2D-8902-57D26C55105F}" presName="rootText" presStyleLbl="node1" presStyleIdx="0" presStyleCnt="2" custScaleX="212751"/>
      <dgm:spPr/>
      <dgm:t>
        <a:bodyPr/>
        <a:lstStyle/>
        <a:p>
          <a:endParaRPr lang="nl-NL"/>
        </a:p>
      </dgm:t>
    </dgm:pt>
    <dgm:pt modelId="{658E55C7-AB01-4518-BD14-87A9EB9E0C1B}" type="pres">
      <dgm:prSet presAssocID="{8F1C5939-1B44-4F2D-8902-57D26C55105F}" presName="rootConnector" presStyleLbl="node1" presStyleIdx="0" presStyleCnt="2"/>
      <dgm:spPr/>
      <dgm:t>
        <a:bodyPr/>
        <a:lstStyle/>
        <a:p>
          <a:endParaRPr lang="nl-NL"/>
        </a:p>
      </dgm:t>
    </dgm:pt>
    <dgm:pt modelId="{E05F189E-48D4-4EBB-BEBA-46BE81DC6C56}" type="pres">
      <dgm:prSet presAssocID="{8F1C5939-1B44-4F2D-8902-57D26C55105F}" presName="childShape" presStyleCnt="0"/>
      <dgm:spPr/>
    </dgm:pt>
    <dgm:pt modelId="{D8B76C73-ECBA-4B14-9A3F-E356B58A59A8}" type="pres">
      <dgm:prSet presAssocID="{AD968069-ED95-4FBB-8EDB-21BB2141A412}" presName="Name13" presStyleLbl="parChTrans1D2" presStyleIdx="0" presStyleCnt="6"/>
      <dgm:spPr/>
      <dgm:t>
        <a:bodyPr/>
        <a:lstStyle/>
        <a:p>
          <a:endParaRPr lang="nl-NL"/>
        </a:p>
      </dgm:t>
    </dgm:pt>
    <dgm:pt modelId="{D70EBC61-ACBB-473A-91E8-57A27A55FEA8}" type="pres">
      <dgm:prSet presAssocID="{6C9AA55F-52C7-448A-A915-9BF691AA41AA}" presName="childText" presStyleLbl="bgAcc1" presStyleIdx="0" presStyleCnt="6" custScaleX="210006">
        <dgm:presLayoutVars>
          <dgm:bulletEnabled val="1"/>
        </dgm:presLayoutVars>
      </dgm:prSet>
      <dgm:spPr/>
      <dgm:t>
        <a:bodyPr/>
        <a:lstStyle/>
        <a:p>
          <a:endParaRPr lang="nl-NL"/>
        </a:p>
      </dgm:t>
    </dgm:pt>
    <dgm:pt modelId="{13E55636-97AC-42DD-BE21-E2FBD22E1459}" type="pres">
      <dgm:prSet presAssocID="{A2D5F5AB-3AD4-45D3-9468-585C4B325F54}" presName="Name13" presStyleLbl="parChTrans1D2" presStyleIdx="1" presStyleCnt="6"/>
      <dgm:spPr/>
      <dgm:t>
        <a:bodyPr/>
        <a:lstStyle/>
        <a:p>
          <a:endParaRPr lang="nl-NL"/>
        </a:p>
      </dgm:t>
    </dgm:pt>
    <dgm:pt modelId="{B6A4A21D-A9B2-45C7-9CE3-9DCF5A0C12C2}" type="pres">
      <dgm:prSet presAssocID="{71126C84-B78D-4E2F-B3D9-9DC96D0ECD9F}" presName="childText" presStyleLbl="bgAcc1" presStyleIdx="1" presStyleCnt="6" custScaleX="212697">
        <dgm:presLayoutVars>
          <dgm:bulletEnabled val="1"/>
        </dgm:presLayoutVars>
      </dgm:prSet>
      <dgm:spPr/>
      <dgm:t>
        <a:bodyPr/>
        <a:lstStyle/>
        <a:p>
          <a:endParaRPr lang="nl-NL"/>
        </a:p>
      </dgm:t>
    </dgm:pt>
    <dgm:pt modelId="{1A9A8FB2-AED3-4690-ACDF-B6FC02CF19A0}" type="pres">
      <dgm:prSet presAssocID="{1DF264A5-D2C2-4C2B-91C0-5D4C8AF5626B}" presName="Name13" presStyleLbl="parChTrans1D2" presStyleIdx="2" presStyleCnt="6"/>
      <dgm:spPr/>
      <dgm:t>
        <a:bodyPr/>
        <a:lstStyle/>
        <a:p>
          <a:endParaRPr lang="nl-NL"/>
        </a:p>
      </dgm:t>
    </dgm:pt>
    <dgm:pt modelId="{768436C9-0B4C-4CA9-948E-749BCD2132C1}" type="pres">
      <dgm:prSet presAssocID="{A4C17129-7310-4532-B8AD-7D394FCEE685}" presName="childText" presStyleLbl="bgAcc1" presStyleIdx="2" presStyleCnt="6" custScaleX="213900">
        <dgm:presLayoutVars>
          <dgm:bulletEnabled val="1"/>
        </dgm:presLayoutVars>
      </dgm:prSet>
      <dgm:spPr/>
      <dgm:t>
        <a:bodyPr/>
        <a:lstStyle/>
        <a:p>
          <a:endParaRPr lang="nl-NL"/>
        </a:p>
      </dgm:t>
    </dgm:pt>
    <dgm:pt modelId="{53DB4F1A-5D37-4ECE-976A-0DEA0B90D286}" type="pres">
      <dgm:prSet presAssocID="{2D361EF4-C172-408C-B567-03EE74B0615A}" presName="root" presStyleCnt="0"/>
      <dgm:spPr/>
    </dgm:pt>
    <dgm:pt modelId="{12BABFAF-B4B5-48CF-837A-C1FD7FF6757E}" type="pres">
      <dgm:prSet presAssocID="{2D361EF4-C172-408C-B567-03EE74B0615A}" presName="rootComposite" presStyleCnt="0"/>
      <dgm:spPr/>
    </dgm:pt>
    <dgm:pt modelId="{7F640AE2-1505-41B2-BCF1-EB5C916E61EB}" type="pres">
      <dgm:prSet presAssocID="{2D361EF4-C172-408C-B567-03EE74B0615A}" presName="rootText" presStyleLbl="node1" presStyleIdx="1" presStyleCnt="2" custScaleX="216258"/>
      <dgm:spPr/>
      <dgm:t>
        <a:bodyPr/>
        <a:lstStyle/>
        <a:p>
          <a:endParaRPr lang="nl-NL"/>
        </a:p>
      </dgm:t>
    </dgm:pt>
    <dgm:pt modelId="{46EB381E-698B-4B21-8C56-C0991D3C4A92}" type="pres">
      <dgm:prSet presAssocID="{2D361EF4-C172-408C-B567-03EE74B0615A}" presName="rootConnector" presStyleLbl="node1" presStyleIdx="1" presStyleCnt="2"/>
      <dgm:spPr/>
      <dgm:t>
        <a:bodyPr/>
        <a:lstStyle/>
        <a:p>
          <a:endParaRPr lang="nl-NL"/>
        </a:p>
      </dgm:t>
    </dgm:pt>
    <dgm:pt modelId="{60957BA2-8ED7-46B0-B027-134009E98A88}" type="pres">
      <dgm:prSet presAssocID="{2D361EF4-C172-408C-B567-03EE74B0615A}" presName="childShape" presStyleCnt="0"/>
      <dgm:spPr/>
    </dgm:pt>
    <dgm:pt modelId="{24937F7B-E7A9-4F18-A8D5-873BA9C8F825}" type="pres">
      <dgm:prSet presAssocID="{0C855A81-DB10-41F1-94B8-18F6D7C0E8A5}" presName="Name13" presStyleLbl="parChTrans1D2" presStyleIdx="3" presStyleCnt="6"/>
      <dgm:spPr/>
      <dgm:t>
        <a:bodyPr/>
        <a:lstStyle/>
        <a:p>
          <a:endParaRPr lang="nl-NL"/>
        </a:p>
      </dgm:t>
    </dgm:pt>
    <dgm:pt modelId="{5D6BEE11-F76F-479C-8D11-8D2EF7E46C93}" type="pres">
      <dgm:prSet presAssocID="{D8C1320B-C230-4062-AA23-813A9E4537B6}" presName="childText" presStyleLbl="bgAcc1" presStyleIdx="3" presStyleCnt="6" custScaleX="234432">
        <dgm:presLayoutVars>
          <dgm:bulletEnabled val="1"/>
        </dgm:presLayoutVars>
      </dgm:prSet>
      <dgm:spPr/>
      <dgm:t>
        <a:bodyPr/>
        <a:lstStyle/>
        <a:p>
          <a:endParaRPr lang="nl-NL"/>
        </a:p>
      </dgm:t>
    </dgm:pt>
    <dgm:pt modelId="{20A5D318-5690-4765-A1A2-3B80A1C73572}" type="pres">
      <dgm:prSet presAssocID="{3FCD78D7-7443-4D05-8C13-5B85A1EBC5AF}" presName="Name13" presStyleLbl="parChTrans1D2" presStyleIdx="4" presStyleCnt="6"/>
      <dgm:spPr/>
      <dgm:t>
        <a:bodyPr/>
        <a:lstStyle/>
        <a:p>
          <a:endParaRPr lang="nl-NL"/>
        </a:p>
      </dgm:t>
    </dgm:pt>
    <dgm:pt modelId="{F7B87E08-C7F6-42C0-BFFD-16ABB89D30E0}" type="pres">
      <dgm:prSet presAssocID="{161203DE-9347-44E2-86C5-BAFD296FA23C}" presName="childText" presStyleLbl="bgAcc1" presStyleIdx="4" presStyleCnt="6" custScaleX="238437">
        <dgm:presLayoutVars>
          <dgm:bulletEnabled val="1"/>
        </dgm:presLayoutVars>
      </dgm:prSet>
      <dgm:spPr/>
      <dgm:t>
        <a:bodyPr/>
        <a:lstStyle/>
        <a:p>
          <a:endParaRPr lang="nl-NL"/>
        </a:p>
      </dgm:t>
    </dgm:pt>
    <dgm:pt modelId="{A78644C7-2AAA-48E8-A999-E6CD51406558}" type="pres">
      <dgm:prSet presAssocID="{AEBB12CF-4674-49EB-8D30-720BE267E655}" presName="Name13" presStyleLbl="parChTrans1D2" presStyleIdx="5" presStyleCnt="6"/>
      <dgm:spPr/>
      <dgm:t>
        <a:bodyPr/>
        <a:lstStyle/>
        <a:p>
          <a:endParaRPr lang="nl-NL"/>
        </a:p>
      </dgm:t>
    </dgm:pt>
    <dgm:pt modelId="{DC7B068A-E61B-4409-9779-6DE965566F62}" type="pres">
      <dgm:prSet presAssocID="{2282B682-3009-4823-9B1E-4E4E21F4AC43}" presName="childText" presStyleLbl="bgAcc1" presStyleIdx="5" presStyleCnt="6" custScaleX="240842">
        <dgm:presLayoutVars>
          <dgm:bulletEnabled val="1"/>
        </dgm:presLayoutVars>
      </dgm:prSet>
      <dgm:spPr/>
      <dgm:t>
        <a:bodyPr/>
        <a:lstStyle/>
        <a:p>
          <a:endParaRPr lang="nl-NL"/>
        </a:p>
      </dgm:t>
    </dgm:pt>
  </dgm:ptLst>
  <dgm:cxnLst>
    <dgm:cxn modelId="{A794D940-DAFA-4BC5-8552-866A09B79586}" type="presOf" srcId="{2D361EF4-C172-408C-B567-03EE74B0615A}" destId="{46EB381E-698B-4B21-8C56-C0991D3C4A92}" srcOrd="1" destOrd="0" presId="urn:microsoft.com/office/officeart/2005/8/layout/hierarchy3"/>
    <dgm:cxn modelId="{91ED0C14-E2E9-41AA-9986-CEC6DEB1E1F4}" type="presOf" srcId="{A4C17129-7310-4532-B8AD-7D394FCEE685}" destId="{768436C9-0B4C-4CA9-948E-749BCD2132C1}" srcOrd="0" destOrd="0" presId="urn:microsoft.com/office/officeart/2005/8/layout/hierarchy3"/>
    <dgm:cxn modelId="{35991C17-6613-41F7-AEC7-DED59C740F57}" type="presOf" srcId="{2D361EF4-C172-408C-B567-03EE74B0615A}" destId="{7F640AE2-1505-41B2-BCF1-EB5C916E61EB}" srcOrd="0" destOrd="0" presId="urn:microsoft.com/office/officeart/2005/8/layout/hierarchy3"/>
    <dgm:cxn modelId="{23E9D601-F4F0-433C-B1E8-F65509130DA8}" type="presOf" srcId="{6C9AA55F-52C7-448A-A915-9BF691AA41AA}" destId="{D70EBC61-ACBB-473A-91E8-57A27A55FEA8}" srcOrd="0" destOrd="0" presId="urn:microsoft.com/office/officeart/2005/8/layout/hierarchy3"/>
    <dgm:cxn modelId="{91CC9EEB-0262-4A8B-98FA-F87409DFDF6D}" srcId="{2D361EF4-C172-408C-B567-03EE74B0615A}" destId="{161203DE-9347-44E2-86C5-BAFD296FA23C}" srcOrd="1" destOrd="0" parTransId="{3FCD78D7-7443-4D05-8C13-5B85A1EBC5AF}" sibTransId="{ABBEAD60-A60D-42A5-99C5-61422BA3D723}"/>
    <dgm:cxn modelId="{C840F6D6-1119-4EE3-AD7B-288AC2A9A5CB}" srcId="{8F1C5939-1B44-4F2D-8902-57D26C55105F}" destId="{71126C84-B78D-4E2F-B3D9-9DC96D0ECD9F}" srcOrd="1" destOrd="0" parTransId="{A2D5F5AB-3AD4-45D3-9468-585C4B325F54}" sibTransId="{A9E9F29A-9A95-40A1-B098-4F79997E3948}"/>
    <dgm:cxn modelId="{C89E875A-84F2-4A0A-BF6C-CB3B1EE06C3D}" type="presOf" srcId="{43BBCBA9-80F1-48A2-A8C5-D7F80683B757}" destId="{8FD316C7-3C00-4A66-B857-B130B56E7EE2}" srcOrd="0" destOrd="0" presId="urn:microsoft.com/office/officeart/2005/8/layout/hierarchy3"/>
    <dgm:cxn modelId="{5A5A567A-1EDA-4D1C-B570-BB225ACE1CC4}" type="presOf" srcId="{1DF264A5-D2C2-4C2B-91C0-5D4C8AF5626B}" destId="{1A9A8FB2-AED3-4690-ACDF-B6FC02CF19A0}" srcOrd="0" destOrd="0" presId="urn:microsoft.com/office/officeart/2005/8/layout/hierarchy3"/>
    <dgm:cxn modelId="{2408721B-BA6E-4903-B9AE-C4D9A66254C9}" type="presOf" srcId="{71126C84-B78D-4E2F-B3D9-9DC96D0ECD9F}" destId="{B6A4A21D-A9B2-45C7-9CE3-9DCF5A0C12C2}" srcOrd="0" destOrd="0" presId="urn:microsoft.com/office/officeart/2005/8/layout/hierarchy3"/>
    <dgm:cxn modelId="{286824A7-938D-40D7-9BC9-EF01430782A1}" type="presOf" srcId="{8F1C5939-1B44-4F2D-8902-57D26C55105F}" destId="{658E55C7-AB01-4518-BD14-87A9EB9E0C1B}" srcOrd="1" destOrd="0" presId="urn:microsoft.com/office/officeart/2005/8/layout/hierarchy3"/>
    <dgm:cxn modelId="{308F882F-D88C-471C-B7EC-E0EB05353325}" srcId="{8F1C5939-1B44-4F2D-8902-57D26C55105F}" destId="{A4C17129-7310-4532-B8AD-7D394FCEE685}" srcOrd="2" destOrd="0" parTransId="{1DF264A5-D2C2-4C2B-91C0-5D4C8AF5626B}" sibTransId="{49DE4365-0289-4483-98F4-188EDF5E2C13}"/>
    <dgm:cxn modelId="{5FC37F28-7234-4A9C-94B7-39A7A770BE94}" srcId="{2D361EF4-C172-408C-B567-03EE74B0615A}" destId="{2282B682-3009-4823-9B1E-4E4E21F4AC43}" srcOrd="2" destOrd="0" parTransId="{AEBB12CF-4674-49EB-8D30-720BE267E655}" sibTransId="{BAF99722-7781-4DBE-80D3-5D2A754B277D}"/>
    <dgm:cxn modelId="{43D37B9D-E124-4DD8-ADE8-E4D502F72E40}" type="presOf" srcId="{AD968069-ED95-4FBB-8EDB-21BB2141A412}" destId="{D8B76C73-ECBA-4B14-9A3F-E356B58A59A8}" srcOrd="0" destOrd="0" presId="urn:microsoft.com/office/officeart/2005/8/layout/hierarchy3"/>
    <dgm:cxn modelId="{FA006BAB-7C66-4EB1-9293-784CE7E3D0F3}" srcId="{43BBCBA9-80F1-48A2-A8C5-D7F80683B757}" destId="{2D361EF4-C172-408C-B567-03EE74B0615A}" srcOrd="1" destOrd="0" parTransId="{FCB90D0C-6DEF-4340-B03E-07FF2A6441D7}" sibTransId="{278F1385-5CB5-48E6-9135-A8F1ECDAA9DD}"/>
    <dgm:cxn modelId="{FC963C4D-538F-46E9-8F24-BF25935497F2}" type="presOf" srcId="{0C855A81-DB10-41F1-94B8-18F6D7C0E8A5}" destId="{24937F7B-E7A9-4F18-A8D5-873BA9C8F825}" srcOrd="0" destOrd="0" presId="urn:microsoft.com/office/officeart/2005/8/layout/hierarchy3"/>
    <dgm:cxn modelId="{03299FA2-F587-4E15-B27B-689A71B93576}" type="presOf" srcId="{AEBB12CF-4674-49EB-8D30-720BE267E655}" destId="{A78644C7-2AAA-48E8-A999-E6CD51406558}" srcOrd="0" destOrd="0" presId="urn:microsoft.com/office/officeart/2005/8/layout/hierarchy3"/>
    <dgm:cxn modelId="{89158871-3480-4127-881D-72E172C26458}" type="presOf" srcId="{3FCD78D7-7443-4D05-8C13-5B85A1EBC5AF}" destId="{20A5D318-5690-4765-A1A2-3B80A1C73572}" srcOrd="0" destOrd="0" presId="urn:microsoft.com/office/officeart/2005/8/layout/hierarchy3"/>
    <dgm:cxn modelId="{13A0CAE3-FB57-4D4D-9FD8-36861D392559}" type="presOf" srcId="{8F1C5939-1B44-4F2D-8902-57D26C55105F}" destId="{823380F1-58BE-4130-B386-188B6A4B7FA1}" srcOrd="0" destOrd="0" presId="urn:microsoft.com/office/officeart/2005/8/layout/hierarchy3"/>
    <dgm:cxn modelId="{31A6DEEC-3820-4908-8B05-68E683CB9E79}" type="presOf" srcId="{D8C1320B-C230-4062-AA23-813A9E4537B6}" destId="{5D6BEE11-F76F-479C-8D11-8D2EF7E46C93}" srcOrd="0" destOrd="0" presId="urn:microsoft.com/office/officeart/2005/8/layout/hierarchy3"/>
    <dgm:cxn modelId="{7A6E8EFE-9F29-4922-952D-F17AB3FBD048}" srcId="{2D361EF4-C172-408C-B567-03EE74B0615A}" destId="{D8C1320B-C230-4062-AA23-813A9E4537B6}" srcOrd="0" destOrd="0" parTransId="{0C855A81-DB10-41F1-94B8-18F6D7C0E8A5}" sibTransId="{D5FA2064-230C-4612-98BA-539553AA85A6}"/>
    <dgm:cxn modelId="{839DC5D1-0EAC-43B6-868F-EC1291433F06}" srcId="{43BBCBA9-80F1-48A2-A8C5-D7F80683B757}" destId="{8F1C5939-1B44-4F2D-8902-57D26C55105F}" srcOrd="0" destOrd="0" parTransId="{37EBE059-7EF6-410E-A8E1-72D23FE5421D}" sibTransId="{2237FD3C-9280-4362-9F04-7963C57DA63A}"/>
    <dgm:cxn modelId="{1B7FA4E1-91A9-448D-B75A-FCBF7B03EADD}" type="presOf" srcId="{161203DE-9347-44E2-86C5-BAFD296FA23C}" destId="{F7B87E08-C7F6-42C0-BFFD-16ABB89D30E0}" srcOrd="0" destOrd="0" presId="urn:microsoft.com/office/officeart/2005/8/layout/hierarchy3"/>
    <dgm:cxn modelId="{EBE98F24-5EF6-418C-9931-7004D8D7182A}" type="presOf" srcId="{2282B682-3009-4823-9B1E-4E4E21F4AC43}" destId="{DC7B068A-E61B-4409-9779-6DE965566F62}" srcOrd="0" destOrd="0" presId="urn:microsoft.com/office/officeart/2005/8/layout/hierarchy3"/>
    <dgm:cxn modelId="{8B743DFB-BDB7-45C7-9ACF-1BA83CBABC8E}" type="presOf" srcId="{A2D5F5AB-3AD4-45D3-9468-585C4B325F54}" destId="{13E55636-97AC-42DD-BE21-E2FBD22E1459}" srcOrd="0" destOrd="0" presId="urn:microsoft.com/office/officeart/2005/8/layout/hierarchy3"/>
    <dgm:cxn modelId="{E0D91506-10D6-4589-805B-795FA0E486A5}" srcId="{8F1C5939-1B44-4F2D-8902-57D26C55105F}" destId="{6C9AA55F-52C7-448A-A915-9BF691AA41AA}" srcOrd="0" destOrd="0" parTransId="{AD968069-ED95-4FBB-8EDB-21BB2141A412}" sibTransId="{68DA0DB4-70D2-4D16-B658-E7A2959683A0}"/>
    <dgm:cxn modelId="{0AEF6F67-A86E-46BB-A15D-6D9CEAE4795C}" type="presParOf" srcId="{8FD316C7-3C00-4A66-B857-B130B56E7EE2}" destId="{EBBCF5B5-4061-4FBB-B03B-22747605BF0A}" srcOrd="0" destOrd="0" presId="urn:microsoft.com/office/officeart/2005/8/layout/hierarchy3"/>
    <dgm:cxn modelId="{7F1A1A85-48EC-45E7-A25B-22B7D9A20DFE}" type="presParOf" srcId="{EBBCF5B5-4061-4FBB-B03B-22747605BF0A}" destId="{75BEF3C3-8646-4D7B-8662-61E524B3591C}" srcOrd="0" destOrd="0" presId="urn:microsoft.com/office/officeart/2005/8/layout/hierarchy3"/>
    <dgm:cxn modelId="{5D501696-8827-4899-A98F-1C94812789EA}" type="presParOf" srcId="{75BEF3C3-8646-4D7B-8662-61E524B3591C}" destId="{823380F1-58BE-4130-B386-188B6A4B7FA1}" srcOrd="0" destOrd="0" presId="urn:microsoft.com/office/officeart/2005/8/layout/hierarchy3"/>
    <dgm:cxn modelId="{DBF743E9-FF4F-4323-A7AF-7C2C882D2AE6}" type="presParOf" srcId="{75BEF3C3-8646-4D7B-8662-61E524B3591C}" destId="{658E55C7-AB01-4518-BD14-87A9EB9E0C1B}" srcOrd="1" destOrd="0" presId="urn:microsoft.com/office/officeart/2005/8/layout/hierarchy3"/>
    <dgm:cxn modelId="{35040455-7A39-4C05-BCBC-44DB0D05FAF0}" type="presParOf" srcId="{EBBCF5B5-4061-4FBB-B03B-22747605BF0A}" destId="{E05F189E-48D4-4EBB-BEBA-46BE81DC6C56}" srcOrd="1" destOrd="0" presId="urn:microsoft.com/office/officeart/2005/8/layout/hierarchy3"/>
    <dgm:cxn modelId="{1C67628E-BC3F-48EC-BB6B-2702AC24D4A5}" type="presParOf" srcId="{E05F189E-48D4-4EBB-BEBA-46BE81DC6C56}" destId="{D8B76C73-ECBA-4B14-9A3F-E356B58A59A8}" srcOrd="0" destOrd="0" presId="urn:microsoft.com/office/officeart/2005/8/layout/hierarchy3"/>
    <dgm:cxn modelId="{D71C8B8B-A90C-406A-8C27-4444D7CF96EE}" type="presParOf" srcId="{E05F189E-48D4-4EBB-BEBA-46BE81DC6C56}" destId="{D70EBC61-ACBB-473A-91E8-57A27A55FEA8}" srcOrd="1" destOrd="0" presId="urn:microsoft.com/office/officeart/2005/8/layout/hierarchy3"/>
    <dgm:cxn modelId="{1C2153E1-B44A-4C6C-BBAF-9A2229F6CE6F}" type="presParOf" srcId="{E05F189E-48D4-4EBB-BEBA-46BE81DC6C56}" destId="{13E55636-97AC-42DD-BE21-E2FBD22E1459}" srcOrd="2" destOrd="0" presId="urn:microsoft.com/office/officeart/2005/8/layout/hierarchy3"/>
    <dgm:cxn modelId="{1F497B5F-31CA-4744-B80E-8589FE162951}" type="presParOf" srcId="{E05F189E-48D4-4EBB-BEBA-46BE81DC6C56}" destId="{B6A4A21D-A9B2-45C7-9CE3-9DCF5A0C12C2}" srcOrd="3" destOrd="0" presId="urn:microsoft.com/office/officeart/2005/8/layout/hierarchy3"/>
    <dgm:cxn modelId="{E66C9E9A-63F2-4242-845D-EAC538A7B27A}" type="presParOf" srcId="{E05F189E-48D4-4EBB-BEBA-46BE81DC6C56}" destId="{1A9A8FB2-AED3-4690-ACDF-B6FC02CF19A0}" srcOrd="4" destOrd="0" presId="urn:microsoft.com/office/officeart/2005/8/layout/hierarchy3"/>
    <dgm:cxn modelId="{601EAE2C-3FAB-462C-9100-4A34D5781E33}" type="presParOf" srcId="{E05F189E-48D4-4EBB-BEBA-46BE81DC6C56}" destId="{768436C9-0B4C-4CA9-948E-749BCD2132C1}" srcOrd="5" destOrd="0" presId="urn:microsoft.com/office/officeart/2005/8/layout/hierarchy3"/>
    <dgm:cxn modelId="{0FCE9CF8-00B3-4BD6-8DC6-B73E0A85EBA5}" type="presParOf" srcId="{8FD316C7-3C00-4A66-B857-B130B56E7EE2}" destId="{53DB4F1A-5D37-4ECE-976A-0DEA0B90D286}" srcOrd="1" destOrd="0" presId="urn:microsoft.com/office/officeart/2005/8/layout/hierarchy3"/>
    <dgm:cxn modelId="{69EC982A-046B-4BF1-91B3-5EDDF9163F66}" type="presParOf" srcId="{53DB4F1A-5D37-4ECE-976A-0DEA0B90D286}" destId="{12BABFAF-B4B5-48CF-837A-C1FD7FF6757E}" srcOrd="0" destOrd="0" presId="urn:microsoft.com/office/officeart/2005/8/layout/hierarchy3"/>
    <dgm:cxn modelId="{B7CCEF36-5649-48F9-A188-6E1DBAC10D62}" type="presParOf" srcId="{12BABFAF-B4B5-48CF-837A-C1FD7FF6757E}" destId="{7F640AE2-1505-41B2-BCF1-EB5C916E61EB}" srcOrd="0" destOrd="0" presId="urn:microsoft.com/office/officeart/2005/8/layout/hierarchy3"/>
    <dgm:cxn modelId="{02E6BC3E-655A-4C36-BD27-F5E9E1E088CB}" type="presParOf" srcId="{12BABFAF-B4B5-48CF-837A-C1FD7FF6757E}" destId="{46EB381E-698B-4B21-8C56-C0991D3C4A92}" srcOrd="1" destOrd="0" presId="urn:microsoft.com/office/officeart/2005/8/layout/hierarchy3"/>
    <dgm:cxn modelId="{2D98A359-115D-4AA9-BCFC-8741A842DAD2}" type="presParOf" srcId="{53DB4F1A-5D37-4ECE-976A-0DEA0B90D286}" destId="{60957BA2-8ED7-46B0-B027-134009E98A88}" srcOrd="1" destOrd="0" presId="urn:microsoft.com/office/officeart/2005/8/layout/hierarchy3"/>
    <dgm:cxn modelId="{59788AD8-117C-4235-81C3-EC763762397F}" type="presParOf" srcId="{60957BA2-8ED7-46B0-B027-134009E98A88}" destId="{24937F7B-E7A9-4F18-A8D5-873BA9C8F825}" srcOrd="0" destOrd="0" presId="urn:microsoft.com/office/officeart/2005/8/layout/hierarchy3"/>
    <dgm:cxn modelId="{947AED5D-8EBA-4308-91A6-FAC7ECAD92DB}" type="presParOf" srcId="{60957BA2-8ED7-46B0-B027-134009E98A88}" destId="{5D6BEE11-F76F-479C-8D11-8D2EF7E46C93}" srcOrd="1" destOrd="0" presId="urn:microsoft.com/office/officeart/2005/8/layout/hierarchy3"/>
    <dgm:cxn modelId="{8680CA98-910D-4CB2-9DDB-3B7DDAC5658F}" type="presParOf" srcId="{60957BA2-8ED7-46B0-B027-134009E98A88}" destId="{20A5D318-5690-4765-A1A2-3B80A1C73572}" srcOrd="2" destOrd="0" presId="urn:microsoft.com/office/officeart/2005/8/layout/hierarchy3"/>
    <dgm:cxn modelId="{E2E6AE29-D7B3-474D-ABA8-41B0CCD95D59}" type="presParOf" srcId="{60957BA2-8ED7-46B0-B027-134009E98A88}" destId="{F7B87E08-C7F6-42C0-BFFD-16ABB89D30E0}" srcOrd="3" destOrd="0" presId="urn:microsoft.com/office/officeart/2005/8/layout/hierarchy3"/>
    <dgm:cxn modelId="{9A3E6056-035B-4BF0-9E15-2BB73637AFA3}" type="presParOf" srcId="{60957BA2-8ED7-46B0-B027-134009E98A88}" destId="{A78644C7-2AAA-48E8-A999-E6CD51406558}" srcOrd="4" destOrd="0" presId="urn:microsoft.com/office/officeart/2005/8/layout/hierarchy3"/>
    <dgm:cxn modelId="{37A7EFB4-DA11-475C-A5C5-26D523CCCC64}" type="presParOf" srcId="{60957BA2-8ED7-46B0-B027-134009E98A88}" destId="{DC7B068A-E61B-4409-9779-6DE965566F6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E0D1FB-FE0F-40D6-BABD-C9C47BEEBEE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1EDD23E6-9D50-44F2-9F87-60E4128EC117}">
      <dgm:prSet phldrT="[Text]"/>
      <dgm:spPr/>
      <dgm:t>
        <a:bodyPr/>
        <a:lstStyle/>
        <a:p>
          <a:pPr>
            <a:buFont typeface="Arial" panose="020B0604020202020204" pitchFamily="34" charset="0"/>
            <a:buChar char="•"/>
          </a:pPr>
          <a:r>
            <a:rPr lang="en-GB" b="0" i="0" dirty="0"/>
            <a:t>Rewards and Incentives</a:t>
          </a:r>
          <a:endParaRPr lang="en-GB" dirty="0"/>
        </a:p>
      </dgm:t>
    </dgm:pt>
    <dgm:pt modelId="{C2A119C0-7046-4AD0-9B46-BF0A57EDAE00}" type="parTrans" cxnId="{2B516018-B8CC-41CF-BF01-579BAF5EB931}">
      <dgm:prSet/>
      <dgm:spPr/>
      <dgm:t>
        <a:bodyPr/>
        <a:lstStyle/>
        <a:p>
          <a:endParaRPr lang="en-GB"/>
        </a:p>
      </dgm:t>
    </dgm:pt>
    <dgm:pt modelId="{710241A1-0C8E-4E54-ACCD-34C38AA8527E}" type="sibTrans" cxnId="{2B516018-B8CC-41CF-BF01-579BAF5EB931}">
      <dgm:prSet/>
      <dgm:spPr/>
      <dgm:t>
        <a:bodyPr/>
        <a:lstStyle/>
        <a:p>
          <a:endParaRPr lang="en-GB"/>
        </a:p>
      </dgm:t>
    </dgm:pt>
    <dgm:pt modelId="{F04B80B7-84AF-4E95-A1D7-9F3B2992EE79}">
      <dgm:prSet phldrT="[Text]"/>
      <dgm:spPr/>
      <dgm:t>
        <a:bodyPr/>
        <a:lstStyle/>
        <a:p>
          <a:pPr>
            <a:buFont typeface="Arial" panose="020B0604020202020204" pitchFamily="34" charset="0"/>
            <a:buChar char="•"/>
          </a:pPr>
          <a:r>
            <a:rPr lang="en-GB" b="0" i="0" dirty="0"/>
            <a:t>Research Indicators and Next-Generation Metrics</a:t>
          </a:r>
          <a:endParaRPr lang="en-GB" dirty="0"/>
        </a:p>
      </dgm:t>
    </dgm:pt>
    <dgm:pt modelId="{5C862170-9BE0-4F12-A9E9-D1B7447D01A9}" type="parTrans" cxnId="{F31FC609-737F-4B63-92CB-817966AC3C1E}">
      <dgm:prSet/>
      <dgm:spPr/>
      <dgm:t>
        <a:bodyPr/>
        <a:lstStyle/>
        <a:p>
          <a:endParaRPr lang="en-GB"/>
        </a:p>
      </dgm:t>
    </dgm:pt>
    <dgm:pt modelId="{1B336D68-78DD-4DA0-8BE7-1F75925BDE75}" type="sibTrans" cxnId="{F31FC609-737F-4B63-92CB-817966AC3C1E}">
      <dgm:prSet/>
      <dgm:spPr/>
      <dgm:t>
        <a:bodyPr/>
        <a:lstStyle/>
        <a:p>
          <a:endParaRPr lang="en-GB"/>
        </a:p>
      </dgm:t>
    </dgm:pt>
    <dgm:pt modelId="{0449C0DE-797E-4371-BD9F-CC8A4DCB1415}">
      <dgm:prSet phldrT="[Text]"/>
      <dgm:spPr/>
      <dgm:t>
        <a:bodyPr/>
        <a:lstStyle/>
        <a:p>
          <a:pPr>
            <a:buFont typeface="Arial" panose="020B0604020202020204" pitchFamily="34" charset="0"/>
            <a:buChar char="•"/>
          </a:pPr>
          <a:r>
            <a:rPr lang="en-GB" b="0" i="0" dirty="0"/>
            <a:t>Future of Scholarly Communication</a:t>
          </a:r>
          <a:endParaRPr lang="en-GB" dirty="0"/>
        </a:p>
      </dgm:t>
    </dgm:pt>
    <dgm:pt modelId="{543C3FCC-1F35-43A0-B0C2-840BC951B9E9}" type="parTrans" cxnId="{F1E63E80-3AF0-49AB-8D16-1D726CC5CEB0}">
      <dgm:prSet/>
      <dgm:spPr/>
      <dgm:t>
        <a:bodyPr/>
        <a:lstStyle/>
        <a:p>
          <a:endParaRPr lang="en-GB"/>
        </a:p>
      </dgm:t>
    </dgm:pt>
    <dgm:pt modelId="{7D3D332F-D1CD-47A6-BF28-3D083ABE0D3C}" type="sibTrans" cxnId="{F1E63E80-3AF0-49AB-8D16-1D726CC5CEB0}">
      <dgm:prSet/>
      <dgm:spPr/>
      <dgm:t>
        <a:bodyPr/>
        <a:lstStyle/>
        <a:p>
          <a:endParaRPr lang="en-GB"/>
        </a:p>
      </dgm:t>
    </dgm:pt>
    <dgm:pt modelId="{0E9F52BC-B5FC-40C4-B866-8CCF04AD6706}">
      <dgm:prSet phldrT="[Text]"/>
      <dgm:spPr/>
      <dgm:t>
        <a:bodyPr/>
        <a:lstStyle/>
        <a:p>
          <a:pPr>
            <a:buFont typeface="Arial" panose="020B0604020202020204" pitchFamily="34" charset="0"/>
            <a:buChar char="•"/>
          </a:pPr>
          <a:r>
            <a:rPr lang="en-GB" b="0" i="0" dirty="0"/>
            <a:t>European Open Science Cloud</a:t>
          </a:r>
          <a:endParaRPr lang="en-GB" b="0" dirty="0"/>
        </a:p>
      </dgm:t>
    </dgm:pt>
    <dgm:pt modelId="{4E082701-5EEB-4397-A3BD-7A2E4E586044}" type="parTrans" cxnId="{23A653B2-B316-4DBF-812C-E50E36E48266}">
      <dgm:prSet/>
      <dgm:spPr/>
      <dgm:t>
        <a:bodyPr/>
        <a:lstStyle/>
        <a:p>
          <a:endParaRPr lang="en-GB"/>
        </a:p>
      </dgm:t>
    </dgm:pt>
    <dgm:pt modelId="{4ED3CF34-EF60-47C8-8D2E-D28F80DD6685}" type="sibTrans" cxnId="{23A653B2-B316-4DBF-812C-E50E36E48266}">
      <dgm:prSet/>
      <dgm:spPr/>
      <dgm:t>
        <a:bodyPr/>
        <a:lstStyle/>
        <a:p>
          <a:endParaRPr lang="en-GB"/>
        </a:p>
      </dgm:t>
    </dgm:pt>
    <dgm:pt modelId="{6FC17649-3519-4EAD-B76B-BFA597AAE53B}">
      <dgm:prSet phldrT="[Text]"/>
      <dgm:spPr/>
      <dgm:t>
        <a:bodyPr/>
        <a:lstStyle/>
        <a:p>
          <a:pPr>
            <a:buFont typeface="Arial" panose="020B0604020202020204" pitchFamily="34" charset="0"/>
            <a:buChar char="•"/>
          </a:pPr>
          <a:r>
            <a:rPr lang="en-GB" b="0" i="0" dirty="0"/>
            <a:t>FAIR Data</a:t>
          </a:r>
          <a:endParaRPr lang="en-GB" dirty="0"/>
        </a:p>
      </dgm:t>
    </dgm:pt>
    <dgm:pt modelId="{F5D2EE69-4F5C-4CB1-8899-BCA7666D00C7}" type="parTrans" cxnId="{1E2709C5-AFE6-45E9-BC92-78DA9420F0EB}">
      <dgm:prSet/>
      <dgm:spPr/>
      <dgm:t>
        <a:bodyPr/>
        <a:lstStyle/>
        <a:p>
          <a:endParaRPr lang="en-GB"/>
        </a:p>
      </dgm:t>
    </dgm:pt>
    <dgm:pt modelId="{C16EE306-9173-4B6A-826B-4D8EBA149EB1}" type="sibTrans" cxnId="{1E2709C5-AFE6-45E9-BC92-78DA9420F0EB}">
      <dgm:prSet/>
      <dgm:spPr/>
      <dgm:t>
        <a:bodyPr/>
        <a:lstStyle/>
        <a:p>
          <a:endParaRPr lang="en-GB"/>
        </a:p>
      </dgm:t>
    </dgm:pt>
    <dgm:pt modelId="{418E19C4-29EE-4417-9FAA-A02CE113B9F9}">
      <dgm:prSet/>
      <dgm:spPr/>
      <dgm:t>
        <a:bodyPr/>
        <a:lstStyle/>
        <a:p>
          <a:pPr>
            <a:buFont typeface="Arial" panose="020B0604020202020204" pitchFamily="34" charset="0"/>
            <a:buChar char="•"/>
          </a:pPr>
          <a:r>
            <a:rPr lang="en-GB" b="0" i="0" dirty="0"/>
            <a:t>Research Integrity</a:t>
          </a:r>
          <a:endParaRPr lang="en-GB" dirty="0"/>
        </a:p>
      </dgm:t>
    </dgm:pt>
    <dgm:pt modelId="{8C3E7C5F-29F3-409E-8E38-60494B239AA6}" type="parTrans" cxnId="{6195030B-75E1-4ADA-8C98-305EF54D39A5}">
      <dgm:prSet/>
      <dgm:spPr/>
      <dgm:t>
        <a:bodyPr/>
        <a:lstStyle/>
        <a:p>
          <a:endParaRPr lang="en-GB"/>
        </a:p>
      </dgm:t>
    </dgm:pt>
    <dgm:pt modelId="{EEF8673C-6502-4F92-A4B5-7D8863FB9503}" type="sibTrans" cxnId="{6195030B-75E1-4ADA-8C98-305EF54D39A5}">
      <dgm:prSet/>
      <dgm:spPr/>
      <dgm:t>
        <a:bodyPr/>
        <a:lstStyle/>
        <a:p>
          <a:endParaRPr lang="en-GB"/>
        </a:p>
      </dgm:t>
    </dgm:pt>
    <dgm:pt modelId="{CDAB4383-C953-47C4-A424-B9FD129C6054}">
      <dgm:prSet/>
      <dgm:spPr/>
      <dgm:t>
        <a:bodyPr/>
        <a:lstStyle/>
        <a:p>
          <a:pPr>
            <a:buFont typeface="Arial" panose="020B0604020202020204" pitchFamily="34" charset="0"/>
            <a:buChar char="•"/>
          </a:pPr>
          <a:r>
            <a:rPr lang="en-GB" b="0" i="0" dirty="0"/>
            <a:t>Skills and Education</a:t>
          </a:r>
          <a:endParaRPr lang="en-GB" dirty="0"/>
        </a:p>
      </dgm:t>
    </dgm:pt>
    <dgm:pt modelId="{13A99D72-C1E6-4302-9ED5-6B4294DD83AD}" type="parTrans" cxnId="{6AB95F53-3672-489A-BE4F-041A5390D5CD}">
      <dgm:prSet/>
      <dgm:spPr/>
      <dgm:t>
        <a:bodyPr/>
        <a:lstStyle/>
        <a:p>
          <a:endParaRPr lang="en-GB"/>
        </a:p>
      </dgm:t>
    </dgm:pt>
    <dgm:pt modelId="{4FE75246-8CDA-4526-B003-DEA5F97EC939}" type="sibTrans" cxnId="{6AB95F53-3672-489A-BE4F-041A5390D5CD}">
      <dgm:prSet/>
      <dgm:spPr/>
      <dgm:t>
        <a:bodyPr/>
        <a:lstStyle/>
        <a:p>
          <a:endParaRPr lang="en-GB"/>
        </a:p>
      </dgm:t>
    </dgm:pt>
    <dgm:pt modelId="{BEC50683-F58D-42CB-A643-7610F314A366}">
      <dgm:prSet/>
      <dgm:spPr/>
      <dgm:t>
        <a:bodyPr/>
        <a:lstStyle/>
        <a:p>
          <a:pPr>
            <a:buFont typeface="Arial" panose="020B0604020202020204" pitchFamily="34" charset="0"/>
            <a:buChar char="•"/>
          </a:pPr>
          <a:r>
            <a:rPr lang="en-GB" b="0" i="0" dirty="0"/>
            <a:t>Citizen Science</a:t>
          </a:r>
          <a:endParaRPr lang="en-GB" dirty="0"/>
        </a:p>
      </dgm:t>
    </dgm:pt>
    <dgm:pt modelId="{D7CD1506-A0F4-4EAD-820D-D7AE907D4A1E}" type="parTrans" cxnId="{B14347CD-B2E5-4B1E-BE69-4375E369B0DD}">
      <dgm:prSet/>
      <dgm:spPr/>
      <dgm:t>
        <a:bodyPr/>
        <a:lstStyle/>
        <a:p>
          <a:endParaRPr lang="en-GB"/>
        </a:p>
      </dgm:t>
    </dgm:pt>
    <dgm:pt modelId="{EAE5DD23-6720-490F-8F96-AD691AE93CA4}" type="sibTrans" cxnId="{B14347CD-B2E5-4B1E-BE69-4375E369B0DD}">
      <dgm:prSet/>
      <dgm:spPr/>
      <dgm:t>
        <a:bodyPr/>
        <a:lstStyle/>
        <a:p>
          <a:endParaRPr lang="en-GB"/>
        </a:p>
      </dgm:t>
    </dgm:pt>
    <dgm:pt modelId="{99478C0B-1014-437F-A49B-C9BD0CAC0AFD}" type="pres">
      <dgm:prSet presAssocID="{A5E0D1FB-FE0F-40D6-BABD-C9C47BEEBEE0}" presName="diagram" presStyleCnt="0">
        <dgm:presLayoutVars>
          <dgm:dir/>
          <dgm:resizeHandles val="exact"/>
        </dgm:presLayoutVars>
      </dgm:prSet>
      <dgm:spPr/>
      <dgm:t>
        <a:bodyPr/>
        <a:lstStyle/>
        <a:p>
          <a:endParaRPr lang="nl-NL"/>
        </a:p>
      </dgm:t>
    </dgm:pt>
    <dgm:pt modelId="{CECCF2EE-F5FA-4F08-8C3B-B913035B476D}" type="pres">
      <dgm:prSet presAssocID="{1EDD23E6-9D50-44F2-9F87-60E4128EC117}" presName="node" presStyleLbl="node1" presStyleIdx="0" presStyleCnt="8">
        <dgm:presLayoutVars>
          <dgm:bulletEnabled val="1"/>
        </dgm:presLayoutVars>
      </dgm:prSet>
      <dgm:spPr/>
      <dgm:t>
        <a:bodyPr/>
        <a:lstStyle/>
        <a:p>
          <a:endParaRPr lang="nl-NL"/>
        </a:p>
      </dgm:t>
    </dgm:pt>
    <dgm:pt modelId="{E0DCE395-8522-4A50-9A20-F2C2C98EDF7E}" type="pres">
      <dgm:prSet presAssocID="{710241A1-0C8E-4E54-ACCD-34C38AA8527E}" presName="sibTrans" presStyleCnt="0"/>
      <dgm:spPr/>
    </dgm:pt>
    <dgm:pt modelId="{A4BBAC97-48EF-49F0-B82E-B790447D0465}" type="pres">
      <dgm:prSet presAssocID="{F04B80B7-84AF-4E95-A1D7-9F3B2992EE79}" presName="node" presStyleLbl="node1" presStyleIdx="1" presStyleCnt="8">
        <dgm:presLayoutVars>
          <dgm:bulletEnabled val="1"/>
        </dgm:presLayoutVars>
      </dgm:prSet>
      <dgm:spPr/>
      <dgm:t>
        <a:bodyPr/>
        <a:lstStyle/>
        <a:p>
          <a:endParaRPr lang="nl-NL"/>
        </a:p>
      </dgm:t>
    </dgm:pt>
    <dgm:pt modelId="{0FA9103C-DB9D-423E-935C-F4315F596D56}" type="pres">
      <dgm:prSet presAssocID="{1B336D68-78DD-4DA0-8BE7-1F75925BDE75}" presName="sibTrans" presStyleCnt="0"/>
      <dgm:spPr/>
    </dgm:pt>
    <dgm:pt modelId="{2BBDA5B8-DFED-4B79-9F0C-905F534AB37C}" type="pres">
      <dgm:prSet presAssocID="{0449C0DE-797E-4371-BD9F-CC8A4DCB1415}" presName="node" presStyleLbl="node1" presStyleIdx="2" presStyleCnt="8">
        <dgm:presLayoutVars>
          <dgm:bulletEnabled val="1"/>
        </dgm:presLayoutVars>
      </dgm:prSet>
      <dgm:spPr/>
      <dgm:t>
        <a:bodyPr/>
        <a:lstStyle/>
        <a:p>
          <a:endParaRPr lang="nl-NL"/>
        </a:p>
      </dgm:t>
    </dgm:pt>
    <dgm:pt modelId="{8DE777C3-FBC6-438F-97EB-96DDD498D20C}" type="pres">
      <dgm:prSet presAssocID="{7D3D332F-D1CD-47A6-BF28-3D083ABE0D3C}" presName="sibTrans" presStyleCnt="0"/>
      <dgm:spPr/>
    </dgm:pt>
    <dgm:pt modelId="{228C66DB-DFD1-49D2-A162-5A5DB5B4EFEB}" type="pres">
      <dgm:prSet presAssocID="{0E9F52BC-B5FC-40C4-B866-8CCF04AD6706}" presName="node" presStyleLbl="node1" presStyleIdx="3" presStyleCnt="8">
        <dgm:presLayoutVars>
          <dgm:bulletEnabled val="1"/>
        </dgm:presLayoutVars>
      </dgm:prSet>
      <dgm:spPr/>
      <dgm:t>
        <a:bodyPr/>
        <a:lstStyle/>
        <a:p>
          <a:endParaRPr lang="nl-NL"/>
        </a:p>
      </dgm:t>
    </dgm:pt>
    <dgm:pt modelId="{4511E364-B9A7-438E-8BE9-75E4CDFDED03}" type="pres">
      <dgm:prSet presAssocID="{4ED3CF34-EF60-47C8-8D2E-D28F80DD6685}" presName="sibTrans" presStyleCnt="0"/>
      <dgm:spPr/>
    </dgm:pt>
    <dgm:pt modelId="{0B2B5D53-7797-458D-90E4-B7C03195951F}" type="pres">
      <dgm:prSet presAssocID="{6FC17649-3519-4EAD-B76B-BFA597AAE53B}" presName="node" presStyleLbl="node1" presStyleIdx="4" presStyleCnt="8">
        <dgm:presLayoutVars>
          <dgm:bulletEnabled val="1"/>
        </dgm:presLayoutVars>
      </dgm:prSet>
      <dgm:spPr/>
      <dgm:t>
        <a:bodyPr/>
        <a:lstStyle/>
        <a:p>
          <a:endParaRPr lang="nl-NL"/>
        </a:p>
      </dgm:t>
    </dgm:pt>
    <dgm:pt modelId="{66E7F149-4F3D-43EB-99EB-4B468CEBFBF8}" type="pres">
      <dgm:prSet presAssocID="{C16EE306-9173-4B6A-826B-4D8EBA149EB1}" presName="sibTrans" presStyleCnt="0"/>
      <dgm:spPr/>
    </dgm:pt>
    <dgm:pt modelId="{F843A33C-0576-4F79-88A5-36F0199B38C3}" type="pres">
      <dgm:prSet presAssocID="{418E19C4-29EE-4417-9FAA-A02CE113B9F9}" presName="node" presStyleLbl="node1" presStyleIdx="5" presStyleCnt="8">
        <dgm:presLayoutVars>
          <dgm:bulletEnabled val="1"/>
        </dgm:presLayoutVars>
      </dgm:prSet>
      <dgm:spPr/>
      <dgm:t>
        <a:bodyPr/>
        <a:lstStyle/>
        <a:p>
          <a:endParaRPr lang="nl-NL"/>
        </a:p>
      </dgm:t>
    </dgm:pt>
    <dgm:pt modelId="{AF3A5B5C-51EF-43E5-A65A-879030E9E970}" type="pres">
      <dgm:prSet presAssocID="{EEF8673C-6502-4F92-A4B5-7D8863FB9503}" presName="sibTrans" presStyleCnt="0"/>
      <dgm:spPr/>
    </dgm:pt>
    <dgm:pt modelId="{D58DEB18-60D5-4F0C-8F26-0AE342649A83}" type="pres">
      <dgm:prSet presAssocID="{CDAB4383-C953-47C4-A424-B9FD129C6054}" presName="node" presStyleLbl="node1" presStyleIdx="6" presStyleCnt="8">
        <dgm:presLayoutVars>
          <dgm:bulletEnabled val="1"/>
        </dgm:presLayoutVars>
      </dgm:prSet>
      <dgm:spPr/>
      <dgm:t>
        <a:bodyPr/>
        <a:lstStyle/>
        <a:p>
          <a:endParaRPr lang="nl-NL"/>
        </a:p>
      </dgm:t>
    </dgm:pt>
    <dgm:pt modelId="{44CF1EA8-CF9D-4F23-853B-B3290A554E6E}" type="pres">
      <dgm:prSet presAssocID="{4FE75246-8CDA-4526-B003-DEA5F97EC939}" presName="sibTrans" presStyleCnt="0"/>
      <dgm:spPr/>
    </dgm:pt>
    <dgm:pt modelId="{3EB21E3E-ED9B-4171-B682-2E2F3C8ABB76}" type="pres">
      <dgm:prSet presAssocID="{BEC50683-F58D-42CB-A643-7610F314A366}" presName="node" presStyleLbl="node1" presStyleIdx="7" presStyleCnt="8">
        <dgm:presLayoutVars>
          <dgm:bulletEnabled val="1"/>
        </dgm:presLayoutVars>
      </dgm:prSet>
      <dgm:spPr/>
      <dgm:t>
        <a:bodyPr/>
        <a:lstStyle/>
        <a:p>
          <a:endParaRPr lang="nl-NL"/>
        </a:p>
      </dgm:t>
    </dgm:pt>
  </dgm:ptLst>
  <dgm:cxnLst>
    <dgm:cxn modelId="{2195D82F-FEE0-4B7D-BEB7-3413CBD82522}" type="presOf" srcId="{6FC17649-3519-4EAD-B76B-BFA597AAE53B}" destId="{0B2B5D53-7797-458D-90E4-B7C03195951F}" srcOrd="0" destOrd="0" presId="urn:microsoft.com/office/officeart/2005/8/layout/default"/>
    <dgm:cxn modelId="{0511911C-797A-4094-AA25-7CC3DB533D87}" type="presOf" srcId="{1EDD23E6-9D50-44F2-9F87-60E4128EC117}" destId="{CECCF2EE-F5FA-4F08-8C3B-B913035B476D}" srcOrd="0" destOrd="0" presId="urn:microsoft.com/office/officeart/2005/8/layout/default"/>
    <dgm:cxn modelId="{1E2709C5-AFE6-45E9-BC92-78DA9420F0EB}" srcId="{A5E0D1FB-FE0F-40D6-BABD-C9C47BEEBEE0}" destId="{6FC17649-3519-4EAD-B76B-BFA597AAE53B}" srcOrd="4" destOrd="0" parTransId="{F5D2EE69-4F5C-4CB1-8899-BCA7666D00C7}" sibTransId="{C16EE306-9173-4B6A-826B-4D8EBA149EB1}"/>
    <dgm:cxn modelId="{6AB95F53-3672-489A-BE4F-041A5390D5CD}" srcId="{A5E0D1FB-FE0F-40D6-BABD-C9C47BEEBEE0}" destId="{CDAB4383-C953-47C4-A424-B9FD129C6054}" srcOrd="6" destOrd="0" parTransId="{13A99D72-C1E6-4302-9ED5-6B4294DD83AD}" sibTransId="{4FE75246-8CDA-4526-B003-DEA5F97EC939}"/>
    <dgm:cxn modelId="{6195030B-75E1-4ADA-8C98-305EF54D39A5}" srcId="{A5E0D1FB-FE0F-40D6-BABD-C9C47BEEBEE0}" destId="{418E19C4-29EE-4417-9FAA-A02CE113B9F9}" srcOrd="5" destOrd="0" parTransId="{8C3E7C5F-29F3-409E-8E38-60494B239AA6}" sibTransId="{EEF8673C-6502-4F92-A4B5-7D8863FB9503}"/>
    <dgm:cxn modelId="{D3FBBBBF-0C61-4071-847C-0A5FA9DA024B}" type="presOf" srcId="{CDAB4383-C953-47C4-A424-B9FD129C6054}" destId="{D58DEB18-60D5-4F0C-8F26-0AE342649A83}" srcOrd="0" destOrd="0" presId="urn:microsoft.com/office/officeart/2005/8/layout/default"/>
    <dgm:cxn modelId="{4C13A559-17E7-451F-A5CB-B7DC47EAE00B}" type="presOf" srcId="{0E9F52BC-B5FC-40C4-B866-8CCF04AD6706}" destId="{228C66DB-DFD1-49D2-A162-5A5DB5B4EFEB}" srcOrd="0" destOrd="0" presId="urn:microsoft.com/office/officeart/2005/8/layout/default"/>
    <dgm:cxn modelId="{DBC07CE9-7A3C-473C-A2C7-5275853B7A50}" type="presOf" srcId="{F04B80B7-84AF-4E95-A1D7-9F3B2992EE79}" destId="{A4BBAC97-48EF-49F0-B82E-B790447D0465}" srcOrd="0" destOrd="0" presId="urn:microsoft.com/office/officeart/2005/8/layout/default"/>
    <dgm:cxn modelId="{2B516018-B8CC-41CF-BF01-579BAF5EB931}" srcId="{A5E0D1FB-FE0F-40D6-BABD-C9C47BEEBEE0}" destId="{1EDD23E6-9D50-44F2-9F87-60E4128EC117}" srcOrd="0" destOrd="0" parTransId="{C2A119C0-7046-4AD0-9B46-BF0A57EDAE00}" sibTransId="{710241A1-0C8E-4E54-ACCD-34C38AA8527E}"/>
    <dgm:cxn modelId="{F1E63E80-3AF0-49AB-8D16-1D726CC5CEB0}" srcId="{A5E0D1FB-FE0F-40D6-BABD-C9C47BEEBEE0}" destId="{0449C0DE-797E-4371-BD9F-CC8A4DCB1415}" srcOrd="2" destOrd="0" parTransId="{543C3FCC-1F35-43A0-B0C2-840BC951B9E9}" sibTransId="{7D3D332F-D1CD-47A6-BF28-3D083ABE0D3C}"/>
    <dgm:cxn modelId="{F31FC609-737F-4B63-92CB-817966AC3C1E}" srcId="{A5E0D1FB-FE0F-40D6-BABD-C9C47BEEBEE0}" destId="{F04B80B7-84AF-4E95-A1D7-9F3B2992EE79}" srcOrd="1" destOrd="0" parTransId="{5C862170-9BE0-4F12-A9E9-D1B7447D01A9}" sibTransId="{1B336D68-78DD-4DA0-8BE7-1F75925BDE75}"/>
    <dgm:cxn modelId="{23A653B2-B316-4DBF-812C-E50E36E48266}" srcId="{A5E0D1FB-FE0F-40D6-BABD-C9C47BEEBEE0}" destId="{0E9F52BC-B5FC-40C4-B866-8CCF04AD6706}" srcOrd="3" destOrd="0" parTransId="{4E082701-5EEB-4397-A3BD-7A2E4E586044}" sibTransId="{4ED3CF34-EF60-47C8-8D2E-D28F80DD6685}"/>
    <dgm:cxn modelId="{B14347CD-B2E5-4B1E-BE69-4375E369B0DD}" srcId="{A5E0D1FB-FE0F-40D6-BABD-C9C47BEEBEE0}" destId="{BEC50683-F58D-42CB-A643-7610F314A366}" srcOrd="7" destOrd="0" parTransId="{D7CD1506-A0F4-4EAD-820D-D7AE907D4A1E}" sibTransId="{EAE5DD23-6720-490F-8F96-AD691AE93CA4}"/>
    <dgm:cxn modelId="{B8BC5FB0-029A-4B6E-9E5E-DA0638E4A564}" type="presOf" srcId="{A5E0D1FB-FE0F-40D6-BABD-C9C47BEEBEE0}" destId="{99478C0B-1014-437F-A49B-C9BD0CAC0AFD}" srcOrd="0" destOrd="0" presId="urn:microsoft.com/office/officeart/2005/8/layout/default"/>
    <dgm:cxn modelId="{F6B419EE-904E-46C9-912D-C620482012E7}" type="presOf" srcId="{418E19C4-29EE-4417-9FAA-A02CE113B9F9}" destId="{F843A33C-0576-4F79-88A5-36F0199B38C3}" srcOrd="0" destOrd="0" presId="urn:microsoft.com/office/officeart/2005/8/layout/default"/>
    <dgm:cxn modelId="{6EB1CEE5-4E29-4B52-BBFD-EB9D8B486050}" type="presOf" srcId="{BEC50683-F58D-42CB-A643-7610F314A366}" destId="{3EB21E3E-ED9B-4171-B682-2E2F3C8ABB76}" srcOrd="0" destOrd="0" presId="urn:microsoft.com/office/officeart/2005/8/layout/default"/>
    <dgm:cxn modelId="{E92D30DD-6BF7-457F-A9A3-D3878342A397}" type="presOf" srcId="{0449C0DE-797E-4371-BD9F-CC8A4DCB1415}" destId="{2BBDA5B8-DFED-4B79-9F0C-905F534AB37C}" srcOrd="0" destOrd="0" presId="urn:microsoft.com/office/officeart/2005/8/layout/default"/>
    <dgm:cxn modelId="{6D9DBE0D-CD35-46CF-9942-37F5722619A2}" type="presParOf" srcId="{99478C0B-1014-437F-A49B-C9BD0CAC0AFD}" destId="{CECCF2EE-F5FA-4F08-8C3B-B913035B476D}" srcOrd="0" destOrd="0" presId="urn:microsoft.com/office/officeart/2005/8/layout/default"/>
    <dgm:cxn modelId="{4F280CD6-CE6F-4816-AC0B-6DA5398AB14A}" type="presParOf" srcId="{99478C0B-1014-437F-A49B-C9BD0CAC0AFD}" destId="{E0DCE395-8522-4A50-9A20-F2C2C98EDF7E}" srcOrd="1" destOrd="0" presId="urn:microsoft.com/office/officeart/2005/8/layout/default"/>
    <dgm:cxn modelId="{E6DAD247-26D5-41BD-9896-1027BBEBBD8B}" type="presParOf" srcId="{99478C0B-1014-437F-A49B-C9BD0CAC0AFD}" destId="{A4BBAC97-48EF-49F0-B82E-B790447D0465}" srcOrd="2" destOrd="0" presId="urn:microsoft.com/office/officeart/2005/8/layout/default"/>
    <dgm:cxn modelId="{799B725A-4C23-4C71-A632-6BBED2AF19E7}" type="presParOf" srcId="{99478C0B-1014-437F-A49B-C9BD0CAC0AFD}" destId="{0FA9103C-DB9D-423E-935C-F4315F596D56}" srcOrd="3" destOrd="0" presId="urn:microsoft.com/office/officeart/2005/8/layout/default"/>
    <dgm:cxn modelId="{61211A2B-1E60-4DEB-B123-8A8C140F7F1B}" type="presParOf" srcId="{99478C0B-1014-437F-A49B-C9BD0CAC0AFD}" destId="{2BBDA5B8-DFED-4B79-9F0C-905F534AB37C}" srcOrd="4" destOrd="0" presId="urn:microsoft.com/office/officeart/2005/8/layout/default"/>
    <dgm:cxn modelId="{5A119FA2-ACBC-4F0D-A542-6C084691AF3E}" type="presParOf" srcId="{99478C0B-1014-437F-A49B-C9BD0CAC0AFD}" destId="{8DE777C3-FBC6-438F-97EB-96DDD498D20C}" srcOrd="5" destOrd="0" presId="urn:microsoft.com/office/officeart/2005/8/layout/default"/>
    <dgm:cxn modelId="{BC57FD3E-FEF2-49DE-A9B6-DCD2BE00C8E3}" type="presParOf" srcId="{99478C0B-1014-437F-A49B-C9BD0CAC0AFD}" destId="{228C66DB-DFD1-49D2-A162-5A5DB5B4EFEB}" srcOrd="6" destOrd="0" presId="urn:microsoft.com/office/officeart/2005/8/layout/default"/>
    <dgm:cxn modelId="{90FEDBD9-6471-4B83-87FA-2F86D67BCFF0}" type="presParOf" srcId="{99478C0B-1014-437F-A49B-C9BD0CAC0AFD}" destId="{4511E364-B9A7-438E-8BE9-75E4CDFDED03}" srcOrd="7" destOrd="0" presId="urn:microsoft.com/office/officeart/2005/8/layout/default"/>
    <dgm:cxn modelId="{CCD17AD1-E3EF-4F34-8A6B-EEA13F3C21C2}" type="presParOf" srcId="{99478C0B-1014-437F-A49B-C9BD0CAC0AFD}" destId="{0B2B5D53-7797-458D-90E4-B7C03195951F}" srcOrd="8" destOrd="0" presId="urn:microsoft.com/office/officeart/2005/8/layout/default"/>
    <dgm:cxn modelId="{AD7F8618-467F-4FDF-9B7B-4B5FB7A8A340}" type="presParOf" srcId="{99478C0B-1014-437F-A49B-C9BD0CAC0AFD}" destId="{66E7F149-4F3D-43EB-99EB-4B468CEBFBF8}" srcOrd="9" destOrd="0" presId="urn:microsoft.com/office/officeart/2005/8/layout/default"/>
    <dgm:cxn modelId="{1356B660-DDD2-48F6-9E3E-9ACED6DD67A7}" type="presParOf" srcId="{99478C0B-1014-437F-A49B-C9BD0CAC0AFD}" destId="{F843A33C-0576-4F79-88A5-36F0199B38C3}" srcOrd="10" destOrd="0" presId="urn:microsoft.com/office/officeart/2005/8/layout/default"/>
    <dgm:cxn modelId="{EE855C4B-F38C-421F-B059-9653191A974B}" type="presParOf" srcId="{99478C0B-1014-437F-A49B-C9BD0CAC0AFD}" destId="{AF3A5B5C-51EF-43E5-A65A-879030E9E970}" srcOrd="11" destOrd="0" presId="urn:microsoft.com/office/officeart/2005/8/layout/default"/>
    <dgm:cxn modelId="{3806400C-5A35-4892-B1B3-AEB58CBDB3F4}" type="presParOf" srcId="{99478C0B-1014-437F-A49B-C9BD0CAC0AFD}" destId="{D58DEB18-60D5-4F0C-8F26-0AE342649A83}" srcOrd="12" destOrd="0" presId="urn:microsoft.com/office/officeart/2005/8/layout/default"/>
    <dgm:cxn modelId="{BFDE6303-3AE2-48A7-9F00-E929FAA0F20A}" type="presParOf" srcId="{99478C0B-1014-437F-A49B-C9BD0CAC0AFD}" destId="{44CF1EA8-CF9D-4F23-853B-B3290A554E6E}" srcOrd="13" destOrd="0" presId="urn:microsoft.com/office/officeart/2005/8/layout/default"/>
    <dgm:cxn modelId="{782AC086-5035-4912-B12A-312EAEAC72C9}" type="presParOf" srcId="{99478C0B-1014-437F-A49B-C9BD0CAC0AFD}" destId="{3EB21E3E-ED9B-4171-B682-2E2F3C8ABB7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F8D2F7-0B49-4503-A4C8-EDC3F1915259}" type="doc">
      <dgm:prSet loTypeId="urn:microsoft.com/office/officeart/2005/8/layout/hProcess9" loCatId="process" qsTypeId="urn:microsoft.com/office/officeart/2005/8/quickstyle/simple1" qsCatId="simple" csTypeId="urn:microsoft.com/office/officeart/2005/8/colors/accent1_2" csCatId="accent1" phldr="1"/>
      <dgm:spPr/>
    </dgm:pt>
    <dgm:pt modelId="{329B6C5E-879B-41DA-B97D-8100358EFA65}">
      <dgm:prSet phldrT="[Text]"/>
      <dgm:spPr/>
      <dgm:t>
        <a:bodyPr/>
        <a:lstStyle/>
        <a:p>
          <a:r>
            <a:rPr lang="en-GB" dirty="0"/>
            <a:t>Manuscript</a:t>
          </a:r>
        </a:p>
      </dgm:t>
    </dgm:pt>
    <dgm:pt modelId="{D973E990-503D-40C7-B06D-A63C6E568AB5}" type="parTrans" cxnId="{0191DA34-AE72-46E8-9BEF-690C159BC055}">
      <dgm:prSet/>
      <dgm:spPr/>
      <dgm:t>
        <a:bodyPr/>
        <a:lstStyle/>
        <a:p>
          <a:endParaRPr lang="en-GB"/>
        </a:p>
      </dgm:t>
    </dgm:pt>
    <dgm:pt modelId="{ACD3A8CD-D892-47D6-A05A-E26892B0734D}" type="sibTrans" cxnId="{0191DA34-AE72-46E8-9BEF-690C159BC055}">
      <dgm:prSet/>
      <dgm:spPr/>
      <dgm:t>
        <a:bodyPr/>
        <a:lstStyle/>
        <a:p>
          <a:endParaRPr lang="en-GB"/>
        </a:p>
      </dgm:t>
    </dgm:pt>
    <dgm:pt modelId="{8B6C07B2-78DE-4495-B98A-9E452D05F8D5}">
      <dgm:prSet phldrT="[Text]"/>
      <dgm:spPr/>
      <dgm:t>
        <a:bodyPr/>
        <a:lstStyle/>
        <a:p>
          <a:r>
            <a:rPr lang="en-GB" dirty="0"/>
            <a:t>Peer Review</a:t>
          </a:r>
        </a:p>
      </dgm:t>
    </dgm:pt>
    <dgm:pt modelId="{81D2D112-8325-40D6-94CE-26902CB4F4D0}" type="parTrans" cxnId="{16074214-72E5-4595-904D-96FE119D5BCE}">
      <dgm:prSet/>
      <dgm:spPr/>
      <dgm:t>
        <a:bodyPr/>
        <a:lstStyle/>
        <a:p>
          <a:endParaRPr lang="en-GB"/>
        </a:p>
      </dgm:t>
    </dgm:pt>
    <dgm:pt modelId="{F95BE079-AA55-42E0-8D76-BDFD6919F518}" type="sibTrans" cxnId="{16074214-72E5-4595-904D-96FE119D5BCE}">
      <dgm:prSet/>
      <dgm:spPr/>
      <dgm:t>
        <a:bodyPr/>
        <a:lstStyle/>
        <a:p>
          <a:endParaRPr lang="en-GB"/>
        </a:p>
      </dgm:t>
    </dgm:pt>
    <dgm:pt modelId="{39872370-7CD6-47AA-885D-9879B08A603E}">
      <dgm:prSet phldrT="[Text]"/>
      <dgm:spPr/>
      <dgm:t>
        <a:bodyPr/>
        <a:lstStyle/>
        <a:p>
          <a:r>
            <a:rPr lang="en-GB" dirty="0"/>
            <a:t>Publication</a:t>
          </a:r>
        </a:p>
      </dgm:t>
    </dgm:pt>
    <dgm:pt modelId="{7F43EAF2-9563-4999-96FE-FFD163F83A8C}" type="parTrans" cxnId="{5AB0272D-FFE3-499A-8213-5A132991ECD5}">
      <dgm:prSet/>
      <dgm:spPr/>
      <dgm:t>
        <a:bodyPr/>
        <a:lstStyle/>
        <a:p>
          <a:endParaRPr lang="en-GB"/>
        </a:p>
      </dgm:t>
    </dgm:pt>
    <dgm:pt modelId="{E77E30A7-5ECC-4B1C-86E0-C545E7D7F46F}" type="sibTrans" cxnId="{5AB0272D-FFE3-499A-8213-5A132991ECD5}">
      <dgm:prSet/>
      <dgm:spPr/>
      <dgm:t>
        <a:bodyPr/>
        <a:lstStyle/>
        <a:p>
          <a:endParaRPr lang="en-GB"/>
        </a:p>
      </dgm:t>
    </dgm:pt>
    <dgm:pt modelId="{87401781-6604-4BC3-9988-8682AE9BCB11}" type="pres">
      <dgm:prSet presAssocID="{2CF8D2F7-0B49-4503-A4C8-EDC3F1915259}" presName="CompostProcess" presStyleCnt="0">
        <dgm:presLayoutVars>
          <dgm:dir/>
          <dgm:resizeHandles val="exact"/>
        </dgm:presLayoutVars>
      </dgm:prSet>
      <dgm:spPr/>
    </dgm:pt>
    <dgm:pt modelId="{EA81F713-4429-4E34-8ED0-702081489D93}" type="pres">
      <dgm:prSet presAssocID="{2CF8D2F7-0B49-4503-A4C8-EDC3F1915259}" presName="arrow" presStyleLbl="bgShp" presStyleIdx="0" presStyleCnt="1"/>
      <dgm:spPr/>
    </dgm:pt>
    <dgm:pt modelId="{F518472B-3713-4AD7-8C54-EC5CB1188EA3}" type="pres">
      <dgm:prSet presAssocID="{2CF8D2F7-0B49-4503-A4C8-EDC3F1915259}" presName="linearProcess" presStyleCnt="0"/>
      <dgm:spPr/>
    </dgm:pt>
    <dgm:pt modelId="{F257ABE8-8C0B-4AE9-AB95-5AB9B3888CC2}" type="pres">
      <dgm:prSet presAssocID="{329B6C5E-879B-41DA-B97D-8100358EFA65}" presName="textNode" presStyleLbl="node1" presStyleIdx="0" presStyleCnt="3">
        <dgm:presLayoutVars>
          <dgm:bulletEnabled val="1"/>
        </dgm:presLayoutVars>
      </dgm:prSet>
      <dgm:spPr/>
      <dgm:t>
        <a:bodyPr/>
        <a:lstStyle/>
        <a:p>
          <a:endParaRPr lang="nl-NL"/>
        </a:p>
      </dgm:t>
    </dgm:pt>
    <dgm:pt modelId="{4550C0FE-6049-4E86-80EB-894366843FE4}" type="pres">
      <dgm:prSet presAssocID="{ACD3A8CD-D892-47D6-A05A-E26892B0734D}" presName="sibTrans" presStyleCnt="0"/>
      <dgm:spPr/>
    </dgm:pt>
    <dgm:pt modelId="{EAE5479A-D8BA-4826-9BE2-966E27FF1DF4}" type="pres">
      <dgm:prSet presAssocID="{8B6C07B2-78DE-4495-B98A-9E452D05F8D5}" presName="textNode" presStyleLbl="node1" presStyleIdx="1" presStyleCnt="3">
        <dgm:presLayoutVars>
          <dgm:bulletEnabled val="1"/>
        </dgm:presLayoutVars>
      </dgm:prSet>
      <dgm:spPr/>
      <dgm:t>
        <a:bodyPr/>
        <a:lstStyle/>
        <a:p>
          <a:endParaRPr lang="nl-NL"/>
        </a:p>
      </dgm:t>
    </dgm:pt>
    <dgm:pt modelId="{C0116A3F-9D8D-4BC0-904F-739463210B27}" type="pres">
      <dgm:prSet presAssocID="{F95BE079-AA55-42E0-8D76-BDFD6919F518}" presName="sibTrans" presStyleCnt="0"/>
      <dgm:spPr/>
    </dgm:pt>
    <dgm:pt modelId="{D8C46F6B-C623-471D-AF26-8C6ADD06F298}" type="pres">
      <dgm:prSet presAssocID="{39872370-7CD6-47AA-885D-9879B08A603E}" presName="textNode" presStyleLbl="node1" presStyleIdx="2" presStyleCnt="3">
        <dgm:presLayoutVars>
          <dgm:bulletEnabled val="1"/>
        </dgm:presLayoutVars>
      </dgm:prSet>
      <dgm:spPr/>
      <dgm:t>
        <a:bodyPr/>
        <a:lstStyle/>
        <a:p>
          <a:endParaRPr lang="nl-NL"/>
        </a:p>
      </dgm:t>
    </dgm:pt>
  </dgm:ptLst>
  <dgm:cxnLst>
    <dgm:cxn modelId="{16074214-72E5-4595-904D-96FE119D5BCE}" srcId="{2CF8D2F7-0B49-4503-A4C8-EDC3F1915259}" destId="{8B6C07B2-78DE-4495-B98A-9E452D05F8D5}" srcOrd="1" destOrd="0" parTransId="{81D2D112-8325-40D6-94CE-26902CB4F4D0}" sibTransId="{F95BE079-AA55-42E0-8D76-BDFD6919F518}"/>
    <dgm:cxn modelId="{224B093B-B4AF-4C6D-B413-946CF4EA00B1}" type="presOf" srcId="{39872370-7CD6-47AA-885D-9879B08A603E}" destId="{D8C46F6B-C623-471D-AF26-8C6ADD06F298}" srcOrd="0" destOrd="0" presId="urn:microsoft.com/office/officeart/2005/8/layout/hProcess9"/>
    <dgm:cxn modelId="{5AB0272D-FFE3-499A-8213-5A132991ECD5}" srcId="{2CF8D2F7-0B49-4503-A4C8-EDC3F1915259}" destId="{39872370-7CD6-47AA-885D-9879B08A603E}" srcOrd="2" destOrd="0" parTransId="{7F43EAF2-9563-4999-96FE-FFD163F83A8C}" sibTransId="{E77E30A7-5ECC-4B1C-86E0-C545E7D7F46F}"/>
    <dgm:cxn modelId="{58833BF2-3E02-45C0-82C9-169A00D0B85A}" type="presOf" srcId="{329B6C5E-879B-41DA-B97D-8100358EFA65}" destId="{F257ABE8-8C0B-4AE9-AB95-5AB9B3888CC2}" srcOrd="0" destOrd="0" presId="urn:microsoft.com/office/officeart/2005/8/layout/hProcess9"/>
    <dgm:cxn modelId="{4C6FE98F-D2D9-41D0-84C7-C87BC49E889A}" type="presOf" srcId="{8B6C07B2-78DE-4495-B98A-9E452D05F8D5}" destId="{EAE5479A-D8BA-4826-9BE2-966E27FF1DF4}" srcOrd="0" destOrd="0" presId="urn:microsoft.com/office/officeart/2005/8/layout/hProcess9"/>
    <dgm:cxn modelId="{0191DA34-AE72-46E8-9BEF-690C159BC055}" srcId="{2CF8D2F7-0B49-4503-A4C8-EDC3F1915259}" destId="{329B6C5E-879B-41DA-B97D-8100358EFA65}" srcOrd="0" destOrd="0" parTransId="{D973E990-503D-40C7-B06D-A63C6E568AB5}" sibTransId="{ACD3A8CD-D892-47D6-A05A-E26892B0734D}"/>
    <dgm:cxn modelId="{485424B0-D684-4B89-B0FC-60FB3CEA8222}" type="presOf" srcId="{2CF8D2F7-0B49-4503-A4C8-EDC3F1915259}" destId="{87401781-6604-4BC3-9988-8682AE9BCB11}" srcOrd="0" destOrd="0" presId="urn:microsoft.com/office/officeart/2005/8/layout/hProcess9"/>
    <dgm:cxn modelId="{AB51881F-CE90-4DDB-B7EF-51B66A2ACCB9}" type="presParOf" srcId="{87401781-6604-4BC3-9988-8682AE9BCB11}" destId="{EA81F713-4429-4E34-8ED0-702081489D93}" srcOrd="0" destOrd="0" presId="urn:microsoft.com/office/officeart/2005/8/layout/hProcess9"/>
    <dgm:cxn modelId="{44268F5E-64F6-48C6-9D22-CBADAAA0FE56}" type="presParOf" srcId="{87401781-6604-4BC3-9988-8682AE9BCB11}" destId="{F518472B-3713-4AD7-8C54-EC5CB1188EA3}" srcOrd="1" destOrd="0" presId="urn:microsoft.com/office/officeart/2005/8/layout/hProcess9"/>
    <dgm:cxn modelId="{FE5BE36A-BCB1-4B8B-8340-1B069F75BC88}" type="presParOf" srcId="{F518472B-3713-4AD7-8C54-EC5CB1188EA3}" destId="{F257ABE8-8C0B-4AE9-AB95-5AB9B3888CC2}" srcOrd="0" destOrd="0" presId="urn:microsoft.com/office/officeart/2005/8/layout/hProcess9"/>
    <dgm:cxn modelId="{55CD7B8D-EF4B-4BBC-B2BC-20BE1DD769B9}" type="presParOf" srcId="{F518472B-3713-4AD7-8C54-EC5CB1188EA3}" destId="{4550C0FE-6049-4E86-80EB-894366843FE4}" srcOrd="1" destOrd="0" presId="urn:microsoft.com/office/officeart/2005/8/layout/hProcess9"/>
    <dgm:cxn modelId="{5BCDF699-77C3-48EE-B7BA-BB6158D0AB15}" type="presParOf" srcId="{F518472B-3713-4AD7-8C54-EC5CB1188EA3}" destId="{EAE5479A-D8BA-4826-9BE2-966E27FF1DF4}" srcOrd="2" destOrd="0" presId="urn:microsoft.com/office/officeart/2005/8/layout/hProcess9"/>
    <dgm:cxn modelId="{7C98D60C-22F7-4964-B8F9-ECC750229891}" type="presParOf" srcId="{F518472B-3713-4AD7-8C54-EC5CB1188EA3}" destId="{C0116A3F-9D8D-4BC0-904F-739463210B27}" srcOrd="3" destOrd="0" presId="urn:microsoft.com/office/officeart/2005/8/layout/hProcess9"/>
    <dgm:cxn modelId="{2C63B53B-DF18-4325-B153-4690E350E587}" type="presParOf" srcId="{F518472B-3713-4AD7-8C54-EC5CB1188EA3}" destId="{D8C46F6B-C623-471D-AF26-8C6ADD06F29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46A5AC-F37C-4A99-8866-16C7818426CD}" type="doc">
      <dgm:prSet loTypeId="urn:microsoft.com/office/officeart/2005/8/layout/hProcess9" loCatId="process" qsTypeId="urn:microsoft.com/office/officeart/2005/8/quickstyle/simple1" qsCatId="simple" csTypeId="urn:microsoft.com/office/officeart/2005/8/colors/accent1_2" csCatId="accent1" phldr="1"/>
      <dgm:spPr/>
    </dgm:pt>
    <dgm:pt modelId="{BFB40889-37A8-4101-AEA6-FB1BEBF64442}">
      <dgm:prSet phldrT="[Text]"/>
      <dgm:spPr/>
      <dgm:t>
        <a:bodyPr/>
        <a:lstStyle/>
        <a:p>
          <a:r>
            <a:rPr lang="en-GB" dirty="0"/>
            <a:t>Manuscript</a:t>
          </a:r>
        </a:p>
      </dgm:t>
    </dgm:pt>
    <dgm:pt modelId="{B5DE166E-1501-4079-B8F5-18B7EBB1F1C1}" type="parTrans" cxnId="{B9693FD1-35A2-442E-AF0C-8DAC69FB4DB8}">
      <dgm:prSet/>
      <dgm:spPr/>
      <dgm:t>
        <a:bodyPr/>
        <a:lstStyle/>
        <a:p>
          <a:endParaRPr lang="en-GB"/>
        </a:p>
      </dgm:t>
    </dgm:pt>
    <dgm:pt modelId="{8730292D-8306-4142-A283-D7E00FF8A36B}" type="sibTrans" cxnId="{B9693FD1-35A2-442E-AF0C-8DAC69FB4DB8}">
      <dgm:prSet/>
      <dgm:spPr/>
      <dgm:t>
        <a:bodyPr/>
        <a:lstStyle/>
        <a:p>
          <a:endParaRPr lang="en-GB"/>
        </a:p>
      </dgm:t>
    </dgm:pt>
    <dgm:pt modelId="{B3942762-2FB1-4870-A2ED-D761CD8A7A8C}">
      <dgm:prSet phldrT="[Text]"/>
      <dgm:spPr/>
      <dgm:t>
        <a:bodyPr/>
        <a:lstStyle/>
        <a:p>
          <a:r>
            <a:rPr lang="en-GB" dirty="0"/>
            <a:t>Comments/Peer Review</a:t>
          </a:r>
        </a:p>
      </dgm:t>
    </dgm:pt>
    <dgm:pt modelId="{2B838076-F672-4203-A88A-AE94CF93BE1B}" type="parTrans" cxnId="{BF729C3D-EFA5-4993-BB51-FE87FD9D80E7}">
      <dgm:prSet/>
      <dgm:spPr/>
      <dgm:t>
        <a:bodyPr/>
        <a:lstStyle/>
        <a:p>
          <a:endParaRPr lang="en-GB"/>
        </a:p>
      </dgm:t>
    </dgm:pt>
    <dgm:pt modelId="{D99F09F1-50CC-4900-8501-143084858C0B}" type="sibTrans" cxnId="{BF729C3D-EFA5-4993-BB51-FE87FD9D80E7}">
      <dgm:prSet/>
      <dgm:spPr/>
      <dgm:t>
        <a:bodyPr/>
        <a:lstStyle/>
        <a:p>
          <a:endParaRPr lang="en-GB"/>
        </a:p>
      </dgm:t>
    </dgm:pt>
    <dgm:pt modelId="{CE3CA7C1-1763-432E-911C-02AF362D0DAC}">
      <dgm:prSet phldrT="[Text]"/>
      <dgm:spPr/>
      <dgm:t>
        <a:bodyPr/>
        <a:lstStyle/>
        <a:p>
          <a:r>
            <a:rPr lang="en-GB" dirty="0" err="1"/>
            <a:t>PrePrint</a:t>
          </a:r>
          <a:r>
            <a:rPr lang="en-GB" dirty="0"/>
            <a:t> version 2, 3…</a:t>
          </a:r>
        </a:p>
      </dgm:t>
    </dgm:pt>
    <dgm:pt modelId="{7B47B082-188C-4AA9-910C-E29FFC8BC6C1}" type="parTrans" cxnId="{F6B8D6AE-F8E2-4242-833F-C2CCC5895764}">
      <dgm:prSet/>
      <dgm:spPr/>
      <dgm:t>
        <a:bodyPr/>
        <a:lstStyle/>
        <a:p>
          <a:endParaRPr lang="en-GB"/>
        </a:p>
      </dgm:t>
    </dgm:pt>
    <dgm:pt modelId="{4A7E67E1-E0B5-48D4-AB04-72A9AA016F44}" type="sibTrans" cxnId="{F6B8D6AE-F8E2-4242-833F-C2CCC5895764}">
      <dgm:prSet/>
      <dgm:spPr/>
      <dgm:t>
        <a:bodyPr/>
        <a:lstStyle/>
        <a:p>
          <a:endParaRPr lang="en-GB"/>
        </a:p>
      </dgm:t>
    </dgm:pt>
    <dgm:pt modelId="{C47D046C-8352-416F-A868-DE3CCDB6EB2C}" type="pres">
      <dgm:prSet presAssocID="{6A46A5AC-F37C-4A99-8866-16C7818426CD}" presName="CompostProcess" presStyleCnt="0">
        <dgm:presLayoutVars>
          <dgm:dir/>
          <dgm:resizeHandles val="exact"/>
        </dgm:presLayoutVars>
      </dgm:prSet>
      <dgm:spPr/>
    </dgm:pt>
    <dgm:pt modelId="{DB459F46-4D6C-40E6-8F1A-50EB69C3465A}" type="pres">
      <dgm:prSet presAssocID="{6A46A5AC-F37C-4A99-8866-16C7818426CD}" presName="arrow" presStyleLbl="bgShp" presStyleIdx="0" presStyleCnt="1"/>
      <dgm:spPr/>
    </dgm:pt>
    <dgm:pt modelId="{8E307510-CC71-4E8A-AD6A-D9C01A3B1C0A}" type="pres">
      <dgm:prSet presAssocID="{6A46A5AC-F37C-4A99-8866-16C7818426CD}" presName="linearProcess" presStyleCnt="0"/>
      <dgm:spPr/>
    </dgm:pt>
    <dgm:pt modelId="{B1DD3FEC-39E8-4419-A582-B25610133D20}" type="pres">
      <dgm:prSet presAssocID="{BFB40889-37A8-4101-AEA6-FB1BEBF64442}" presName="textNode" presStyleLbl="node1" presStyleIdx="0" presStyleCnt="3">
        <dgm:presLayoutVars>
          <dgm:bulletEnabled val="1"/>
        </dgm:presLayoutVars>
      </dgm:prSet>
      <dgm:spPr/>
      <dgm:t>
        <a:bodyPr/>
        <a:lstStyle/>
        <a:p>
          <a:endParaRPr lang="nl-NL"/>
        </a:p>
      </dgm:t>
    </dgm:pt>
    <dgm:pt modelId="{6D9A805E-431C-4C88-BD9A-101E33DEF11D}" type="pres">
      <dgm:prSet presAssocID="{8730292D-8306-4142-A283-D7E00FF8A36B}" presName="sibTrans" presStyleCnt="0"/>
      <dgm:spPr/>
    </dgm:pt>
    <dgm:pt modelId="{9426F92A-C3BE-45DA-AE1B-3CF22EC7E1AC}" type="pres">
      <dgm:prSet presAssocID="{B3942762-2FB1-4870-A2ED-D761CD8A7A8C}" presName="textNode" presStyleLbl="node1" presStyleIdx="1" presStyleCnt="3">
        <dgm:presLayoutVars>
          <dgm:bulletEnabled val="1"/>
        </dgm:presLayoutVars>
      </dgm:prSet>
      <dgm:spPr/>
      <dgm:t>
        <a:bodyPr/>
        <a:lstStyle/>
        <a:p>
          <a:endParaRPr lang="nl-NL"/>
        </a:p>
      </dgm:t>
    </dgm:pt>
    <dgm:pt modelId="{B7872487-9469-4D72-9E94-DB3804E38C0D}" type="pres">
      <dgm:prSet presAssocID="{D99F09F1-50CC-4900-8501-143084858C0B}" presName="sibTrans" presStyleCnt="0"/>
      <dgm:spPr/>
    </dgm:pt>
    <dgm:pt modelId="{41F39DBA-9983-408C-BFF7-3784A15F702D}" type="pres">
      <dgm:prSet presAssocID="{CE3CA7C1-1763-432E-911C-02AF362D0DAC}" presName="textNode" presStyleLbl="node1" presStyleIdx="2" presStyleCnt="3">
        <dgm:presLayoutVars>
          <dgm:bulletEnabled val="1"/>
        </dgm:presLayoutVars>
      </dgm:prSet>
      <dgm:spPr/>
      <dgm:t>
        <a:bodyPr/>
        <a:lstStyle/>
        <a:p>
          <a:endParaRPr lang="nl-NL"/>
        </a:p>
      </dgm:t>
    </dgm:pt>
  </dgm:ptLst>
  <dgm:cxnLst>
    <dgm:cxn modelId="{2B606C9A-1755-4342-A6AD-34016008BC7D}" type="presOf" srcId="{6A46A5AC-F37C-4A99-8866-16C7818426CD}" destId="{C47D046C-8352-416F-A868-DE3CCDB6EB2C}" srcOrd="0" destOrd="0" presId="urn:microsoft.com/office/officeart/2005/8/layout/hProcess9"/>
    <dgm:cxn modelId="{BF729C3D-EFA5-4993-BB51-FE87FD9D80E7}" srcId="{6A46A5AC-F37C-4A99-8866-16C7818426CD}" destId="{B3942762-2FB1-4870-A2ED-D761CD8A7A8C}" srcOrd="1" destOrd="0" parTransId="{2B838076-F672-4203-A88A-AE94CF93BE1B}" sibTransId="{D99F09F1-50CC-4900-8501-143084858C0B}"/>
    <dgm:cxn modelId="{F6B8D6AE-F8E2-4242-833F-C2CCC5895764}" srcId="{6A46A5AC-F37C-4A99-8866-16C7818426CD}" destId="{CE3CA7C1-1763-432E-911C-02AF362D0DAC}" srcOrd="2" destOrd="0" parTransId="{7B47B082-188C-4AA9-910C-E29FFC8BC6C1}" sibTransId="{4A7E67E1-E0B5-48D4-AB04-72A9AA016F44}"/>
    <dgm:cxn modelId="{B9693FD1-35A2-442E-AF0C-8DAC69FB4DB8}" srcId="{6A46A5AC-F37C-4A99-8866-16C7818426CD}" destId="{BFB40889-37A8-4101-AEA6-FB1BEBF64442}" srcOrd="0" destOrd="0" parTransId="{B5DE166E-1501-4079-B8F5-18B7EBB1F1C1}" sibTransId="{8730292D-8306-4142-A283-D7E00FF8A36B}"/>
    <dgm:cxn modelId="{D375C5B5-A310-4169-976C-001BD2B01C7A}" type="presOf" srcId="{CE3CA7C1-1763-432E-911C-02AF362D0DAC}" destId="{41F39DBA-9983-408C-BFF7-3784A15F702D}" srcOrd="0" destOrd="0" presId="urn:microsoft.com/office/officeart/2005/8/layout/hProcess9"/>
    <dgm:cxn modelId="{B9991CE9-59B0-4CE3-93A3-DE27C67ADC54}" type="presOf" srcId="{B3942762-2FB1-4870-A2ED-D761CD8A7A8C}" destId="{9426F92A-C3BE-45DA-AE1B-3CF22EC7E1AC}" srcOrd="0" destOrd="0" presId="urn:microsoft.com/office/officeart/2005/8/layout/hProcess9"/>
    <dgm:cxn modelId="{C520B1E2-8E4C-4CF4-897E-CA7D37864935}" type="presOf" srcId="{BFB40889-37A8-4101-AEA6-FB1BEBF64442}" destId="{B1DD3FEC-39E8-4419-A582-B25610133D20}" srcOrd="0" destOrd="0" presId="urn:microsoft.com/office/officeart/2005/8/layout/hProcess9"/>
    <dgm:cxn modelId="{B28F7F66-DFEF-4510-8612-9C5C47A9B61A}" type="presParOf" srcId="{C47D046C-8352-416F-A868-DE3CCDB6EB2C}" destId="{DB459F46-4D6C-40E6-8F1A-50EB69C3465A}" srcOrd="0" destOrd="0" presId="urn:microsoft.com/office/officeart/2005/8/layout/hProcess9"/>
    <dgm:cxn modelId="{BA5A8D58-1263-49BE-9CBC-46F25B09F8C9}" type="presParOf" srcId="{C47D046C-8352-416F-A868-DE3CCDB6EB2C}" destId="{8E307510-CC71-4E8A-AD6A-D9C01A3B1C0A}" srcOrd="1" destOrd="0" presId="urn:microsoft.com/office/officeart/2005/8/layout/hProcess9"/>
    <dgm:cxn modelId="{C3AFB531-3FFB-4D02-96BD-71CF115547CE}" type="presParOf" srcId="{8E307510-CC71-4E8A-AD6A-D9C01A3B1C0A}" destId="{B1DD3FEC-39E8-4419-A582-B25610133D20}" srcOrd="0" destOrd="0" presId="urn:microsoft.com/office/officeart/2005/8/layout/hProcess9"/>
    <dgm:cxn modelId="{4749CDC8-59FC-468D-8E19-05D214A9DF9C}" type="presParOf" srcId="{8E307510-CC71-4E8A-AD6A-D9C01A3B1C0A}" destId="{6D9A805E-431C-4C88-BD9A-101E33DEF11D}" srcOrd="1" destOrd="0" presId="urn:microsoft.com/office/officeart/2005/8/layout/hProcess9"/>
    <dgm:cxn modelId="{519FEC3E-A9F5-4744-B03D-476DB7D01B68}" type="presParOf" srcId="{8E307510-CC71-4E8A-AD6A-D9C01A3B1C0A}" destId="{9426F92A-C3BE-45DA-AE1B-3CF22EC7E1AC}" srcOrd="2" destOrd="0" presId="urn:microsoft.com/office/officeart/2005/8/layout/hProcess9"/>
    <dgm:cxn modelId="{FD39C7F8-0944-43AB-9BC5-E489BC1F13E3}" type="presParOf" srcId="{8E307510-CC71-4E8A-AD6A-D9C01A3B1C0A}" destId="{B7872487-9469-4D72-9E94-DB3804E38C0D}" srcOrd="3" destOrd="0" presId="urn:microsoft.com/office/officeart/2005/8/layout/hProcess9"/>
    <dgm:cxn modelId="{128BCE6F-2D26-4E78-A8BE-15B4AE631A28}" type="presParOf" srcId="{8E307510-CC71-4E8A-AD6A-D9C01A3B1C0A}" destId="{41F39DBA-9983-408C-BFF7-3784A15F702D}"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843E9-4CE7-445B-8A35-D4F80A55ACE1}">
      <dsp:nvSpPr>
        <dsp:cNvPr id="0" name=""/>
        <dsp:cNvSpPr/>
      </dsp:nvSpPr>
      <dsp:spPr>
        <a:xfrm>
          <a:off x="0" y="1333"/>
          <a:ext cx="2911873" cy="880210"/>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a:t>Croatia</a:t>
          </a:r>
        </a:p>
      </dsp:txBody>
      <dsp:txXfrm>
        <a:off x="0" y="1333"/>
        <a:ext cx="2911873" cy="880210"/>
      </dsp:txXfrm>
    </dsp:sp>
    <dsp:sp modelId="{46992DA7-8724-4B41-8A6F-8AB8ED3F2FF6}">
      <dsp:nvSpPr>
        <dsp:cNvPr id="0" name=""/>
        <dsp:cNvSpPr/>
      </dsp:nvSpPr>
      <dsp:spPr>
        <a:xfrm>
          <a:off x="541536" y="925554"/>
          <a:ext cx="1828800" cy="880210"/>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a:t>MD, PhD</a:t>
          </a:r>
        </a:p>
      </dsp:txBody>
      <dsp:txXfrm>
        <a:off x="541536" y="925554"/>
        <a:ext cx="1828800" cy="880210"/>
      </dsp:txXfrm>
    </dsp:sp>
    <dsp:sp modelId="{69A938F7-6F97-4A1D-8B4C-28D2F19D0906}">
      <dsp:nvSpPr>
        <dsp:cNvPr id="0" name=""/>
        <dsp:cNvSpPr/>
      </dsp:nvSpPr>
      <dsp:spPr>
        <a:xfrm>
          <a:off x="0" y="1849775"/>
          <a:ext cx="2911873" cy="880210"/>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a:t>Medical Ethics</a:t>
          </a:r>
        </a:p>
        <a:p>
          <a:pPr lvl="0" algn="ctr" defTabSz="1066800">
            <a:lnSpc>
              <a:spcPct val="90000"/>
            </a:lnSpc>
            <a:spcBef>
              <a:spcPct val="0"/>
            </a:spcBef>
            <a:spcAft>
              <a:spcPct val="35000"/>
            </a:spcAft>
          </a:pPr>
          <a:r>
            <a:rPr lang="en-GB" sz="2400" kern="1200" dirty="0"/>
            <a:t>Research Integrity</a:t>
          </a:r>
        </a:p>
      </dsp:txBody>
      <dsp:txXfrm>
        <a:off x="0" y="1849775"/>
        <a:ext cx="2911873" cy="880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843E9-4CE7-445B-8A35-D4F80A55ACE1}">
      <dsp:nvSpPr>
        <dsp:cNvPr id="0" name=""/>
        <dsp:cNvSpPr/>
      </dsp:nvSpPr>
      <dsp:spPr>
        <a:xfrm>
          <a:off x="0" y="1333"/>
          <a:ext cx="2911873" cy="880210"/>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a:t>the Netherlands</a:t>
          </a:r>
        </a:p>
      </dsp:txBody>
      <dsp:txXfrm>
        <a:off x="0" y="1333"/>
        <a:ext cx="2911873" cy="880210"/>
      </dsp:txXfrm>
    </dsp:sp>
    <dsp:sp modelId="{46992DA7-8724-4B41-8A6F-8AB8ED3F2FF6}">
      <dsp:nvSpPr>
        <dsp:cNvPr id="0" name=""/>
        <dsp:cNvSpPr/>
      </dsp:nvSpPr>
      <dsp:spPr>
        <a:xfrm>
          <a:off x="694915" y="925554"/>
          <a:ext cx="1522043" cy="880210"/>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a:t>MD, PhD</a:t>
          </a:r>
        </a:p>
      </dsp:txBody>
      <dsp:txXfrm>
        <a:off x="694915" y="925554"/>
        <a:ext cx="1522043" cy="880210"/>
      </dsp:txXfrm>
    </dsp:sp>
    <dsp:sp modelId="{69A938F7-6F97-4A1D-8B4C-28D2F19D0906}">
      <dsp:nvSpPr>
        <dsp:cNvPr id="0" name=""/>
        <dsp:cNvSpPr/>
      </dsp:nvSpPr>
      <dsp:spPr>
        <a:xfrm>
          <a:off x="0" y="1849775"/>
          <a:ext cx="2911873" cy="880210"/>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kern="1200" dirty="0"/>
            <a:t>Epidemiology</a:t>
          </a:r>
        </a:p>
        <a:p>
          <a:pPr lvl="0" algn="ctr" defTabSz="1066800">
            <a:lnSpc>
              <a:spcPct val="90000"/>
            </a:lnSpc>
            <a:spcBef>
              <a:spcPct val="0"/>
            </a:spcBef>
            <a:spcAft>
              <a:spcPct val="35000"/>
            </a:spcAft>
          </a:pPr>
          <a:r>
            <a:rPr lang="en-GB" sz="2400" kern="1200" dirty="0"/>
            <a:t>Research Integrity</a:t>
          </a:r>
        </a:p>
      </dsp:txBody>
      <dsp:txXfrm>
        <a:off x="0" y="1849775"/>
        <a:ext cx="2911873" cy="880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0BB96-3B91-4E10-A02F-B12E928AD14C}">
      <dsp:nvSpPr>
        <dsp:cNvPr id="0" name=""/>
        <dsp:cNvSpPr/>
      </dsp:nvSpPr>
      <dsp:spPr>
        <a:xfrm>
          <a:off x="3653839" y="1775699"/>
          <a:ext cx="2256991" cy="1952389"/>
        </a:xfrm>
        <a:prstGeom prst="hexagon">
          <a:avLst>
            <a:gd name="adj" fmla="val 28570"/>
            <a:gd name="vf" fmla="val 11547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Open Science</a:t>
          </a:r>
        </a:p>
      </dsp:txBody>
      <dsp:txXfrm>
        <a:off x="4027854" y="2099237"/>
        <a:ext cx="1508961" cy="1305313"/>
      </dsp:txXfrm>
    </dsp:sp>
    <dsp:sp modelId="{8CCD18E9-D348-4667-9E36-01850E02A337}">
      <dsp:nvSpPr>
        <dsp:cNvPr id="0" name=""/>
        <dsp:cNvSpPr/>
      </dsp:nvSpPr>
      <dsp:spPr>
        <a:xfrm>
          <a:off x="5067150" y="841613"/>
          <a:ext cx="851556" cy="73372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7007FF-1094-4061-BB1E-E430805BEAFC}">
      <dsp:nvSpPr>
        <dsp:cNvPr id="0" name=""/>
        <dsp:cNvSpPr/>
      </dsp:nvSpPr>
      <dsp:spPr>
        <a:xfrm>
          <a:off x="3861741" y="0"/>
          <a:ext cx="1849588" cy="1600111"/>
        </a:xfrm>
        <a:prstGeom prst="hexagon">
          <a:avLst>
            <a:gd name="adj" fmla="val 28570"/>
            <a:gd name="vf" fmla="val 11547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Open Methods</a:t>
          </a:r>
        </a:p>
      </dsp:txBody>
      <dsp:txXfrm>
        <a:off x="4168257" y="265173"/>
        <a:ext cx="1236556" cy="1069765"/>
      </dsp:txXfrm>
    </dsp:sp>
    <dsp:sp modelId="{09CD884F-2A25-4C91-95B1-D6742BAB8B19}">
      <dsp:nvSpPr>
        <dsp:cNvPr id="0" name=""/>
        <dsp:cNvSpPr/>
      </dsp:nvSpPr>
      <dsp:spPr>
        <a:xfrm>
          <a:off x="6060982" y="2213294"/>
          <a:ext cx="851556" cy="73372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A2223-2611-4B7A-B977-644E38465969}">
      <dsp:nvSpPr>
        <dsp:cNvPr id="0" name=""/>
        <dsp:cNvSpPr/>
      </dsp:nvSpPr>
      <dsp:spPr>
        <a:xfrm>
          <a:off x="5558028" y="984175"/>
          <a:ext cx="1849588" cy="1600111"/>
        </a:xfrm>
        <a:prstGeom prst="hexagon">
          <a:avLst>
            <a:gd name="adj" fmla="val 28570"/>
            <a:gd name="vf" fmla="val 115470"/>
          </a:avLst>
        </a:prstGeom>
        <a:solidFill>
          <a:schemeClr val="accent5">
            <a:hueOff val="-2446723"/>
            <a:satOff val="16815"/>
            <a:lumOff val="-1647"/>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Open Data</a:t>
          </a:r>
        </a:p>
      </dsp:txBody>
      <dsp:txXfrm>
        <a:off x="5864544" y="1249348"/>
        <a:ext cx="1236556" cy="1069765"/>
      </dsp:txXfrm>
    </dsp:sp>
    <dsp:sp modelId="{328B1DED-E388-49A7-A207-19B6A3DD0D70}">
      <dsp:nvSpPr>
        <dsp:cNvPr id="0" name=""/>
        <dsp:cNvSpPr/>
      </dsp:nvSpPr>
      <dsp:spPr>
        <a:xfrm>
          <a:off x="5370602" y="3761665"/>
          <a:ext cx="851556" cy="73372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53B433-CCC1-4E16-BCF8-3EF57BE6AE32}">
      <dsp:nvSpPr>
        <dsp:cNvPr id="0" name=""/>
        <dsp:cNvSpPr/>
      </dsp:nvSpPr>
      <dsp:spPr>
        <a:xfrm>
          <a:off x="5558028" y="2918950"/>
          <a:ext cx="1849588" cy="1600111"/>
        </a:xfrm>
        <a:prstGeom prst="hexagon">
          <a:avLst>
            <a:gd name="adj" fmla="val 28570"/>
            <a:gd name="vf" fmla="val 115470"/>
          </a:avLst>
        </a:prstGeom>
        <a:solidFill>
          <a:schemeClr val="accent5">
            <a:hueOff val="-4893445"/>
            <a:satOff val="33630"/>
            <a:lumOff val="-3294"/>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Open Peer Review</a:t>
          </a:r>
        </a:p>
      </dsp:txBody>
      <dsp:txXfrm>
        <a:off x="5864544" y="3184123"/>
        <a:ext cx="1236556" cy="1069765"/>
      </dsp:txXfrm>
    </dsp:sp>
    <dsp:sp modelId="{DA26B708-785F-4005-9D71-F3E35303735C}">
      <dsp:nvSpPr>
        <dsp:cNvPr id="0" name=""/>
        <dsp:cNvSpPr/>
      </dsp:nvSpPr>
      <dsp:spPr>
        <a:xfrm>
          <a:off x="3658039" y="3922391"/>
          <a:ext cx="851556" cy="73372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FCD11-E8AC-4C16-A217-AEF6B32F1AC5}">
      <dsp:nvSpPr>
        <dsp:cNvPr id="0" name=""/>
        <dsp:cNvSpPr/>
      </dsp:nvSpPr>
      <dsp:spPr>
        <a:xfrm>
          <a:off x="3861741" y="3904227"/>
          <a:ext cx="1849588" cy="1600111"/>
        </a:xfrm>
        <a:prstGeom prst="hexagon">
          <a:avLst>
            <a:gd name="adj" fmla="val 28570"/>
            <a:gd name="vf" fmla="val 115470"/>
          </a:avLst>
        </a:prstGeom>
        <a:solidFill>
          <a:schemeClr val="accent5">
            <a:hueOff val="-7340168"/>
            <a:satOff val="50446"/>
            <a:lumOff val="-4942"/>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Open Access</a:t>
          </a:r>
        </a:p>
      </dsp:txBody>
      <dsp:txXfrm>
        <a:off x="4168257" y="4169400"/>
        <a:ext cx="1236556" cy="1069765"/>
      </dsp:txXfrm>
    </dsp:sp>
    <dsp:sp modelId="{BC9B6B6A-E698-4536-AFF6-DEC3BA0D8082}">
      <dsp:nvSpPr>
        <dsp:cNvPr id="0" name=""/>
        <dsp:cNvSpPr/>
      </dsp:nvSpPr>
      <dsp:spPr>
        <a:xfrm>
          <a:off x="2647932" y="2551261"/>
          <a:ext cx="851556" cy="73372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F8269-2859-49B1-9469-99AEDF1E7106}">
      <dsp:nvSpPr>
        <dsp:cNvPr id="0" name=""/>
        <dsp:cNvSpPr/>
      </dsp:nvSpPr>
      <dsp:spPr>
        <a:xfrm>
          <a:off x="2157578" y="2920051"/>
          <a:ext cx="1849588" cy="1600111"/>
        </a:xfrm>
        <a:prstGeom prst="hexagon">
          <a:avLst>
            <a:gd name="adj" fmla="val 28570"/>
            <a:gd name="vf" fmla="val 115470"/>
          </a:avLst>
        </a:prstGeom>
        <a:solidFill>
          <a:schemeClr val="accent5">
            <a:hueOff val="-9786890"/>
            <a:satOff val="67261"/>
            <a:lumOff val="-6589"/>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Open Education</a:t>
          </a:r>
        </a:p>
      </dsp:txBody>
      <dsp:txXfrm>
        <a:off x="2464094" y="3185224"/>
        <a:ext cx="1236556" cy="1069765"/>
      </dsp:txXfrm>
    </dsp:sp>
    <dsp:sp modelId="{F7B22CE6-3375-487A-A010-108E1888BD5C}">
      <dsp:nvSpPr>
        <dsp:cNvPr id="0" name=""/>
        <dsp:cNvSpPr/>
      </dsp:nvSpPr>
      <dsp:spPr>
        <a:xfrm>
          <a:off x="2157578" y="981974"/>
          <a:ext cx="1849588" cy="1600111"/>
        </a:xfrm>
        <a:prstGeom prst="hexagon">
          <a:avLst>
            <a:gd name="adj" fmla="val 28570"/>
            <a:gd name="vf" fmla="val 115470"/>
          </a:avLst>
        </a:prstGeom>
        <a:solidFill>
          <a:schemeClr val="accent5">
            <a:hueOff val="-12233612"/>
            <a:satOff val="84076"/>
            <a:lumOff val="-8236"/>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Open Metrics and Policies</a:t>
          </a:r>
        </a:p>
      </dsp:txBody>
      <dsp:txXfrm>
        <a:off x="2464094" y="1247147"/>
        <a:ext cx="1236556" cy="1069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13C85-B00D-492B-AA99-1DDCEF59B7A3}">
      <dsp:nvSpPr>
        <dsp:cNvPr id="0" name=""/>
        <dsp:cNvSpPr/>
      </dsp:nvSpPr>
      <dsp:spPr>
        <a:xfrm rot="5400000">
          <a:off x="-128939" y="131491"/>
          <a:ext cx="859599" cy="601719"/>
        </a:xfrm>
        <a:prstGeom prst="chevron">
          <a:avLst/>
        </a:prstGeom>
        <a:solidFill>
          <a:schemeClr val="accent3">
            <a:hueOff val="0"/>
            <a:satOff val="0"/>
            <a:lumOff val="0"/>
            <a:alphaOff val="0"/>
          </a:schemeClr>
        </a:solidFill>
        <a:ln w="222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a:t>1</a:t>
          </a:r>
        </a:p>
      </dsp:txBody>
      <dsp:txXfrm rot="-5400000">
        <a:off x="2" y="303411"/>
        <a:ext cx="601719" cy="257880"/>
      </dsp:txXfrm>
    </dsp:sp>
    <dsp:sp modelId="{A83BB6E0-3D8F-4C49-89C2-0F0AB3D658F8}">
      <dsp:nvSpPr>
        <dsp:cNvPr id="0" name=""/>
        <dsp:cNvSpPr/>
      </dsp:nvSpPr>
      <dsp:spPr>
        <a:xfrm rot="5400000">
          <a:off x="4951062" y="-4346791"/>
          <a:ext cx="558739" cy="9257426"/>
        </a:xfrm>
        <a:prstGeom prst="round2SameRect">
          <a:avLst/>
        </a:prstGeom>
        <a:solidFill>
          <a:schemeClr val="lt1">
            <a:alpha val="90000"/>
            <a:hueOff val="0"/>
            <a:satOff val="0"/>
            <a:lumOff val="0"/>
            <a:alphaOff val="0"/>
          </a:schemeClr>
        </a:solidFill>
        <a:ln w="222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t>Preregister your study (</a:t>
          </a:r>
          <a:r>
            <a:rPr lang="en-GB" sz="2800" i="1" kern="1200" dirty="0"/>
            <a:t>including data analysis plan</a:t>
          </a:r>
          <a:r>
            <a:rPr lang="en-GB" sz="2800" kern="1200" dirty="0"/>
            <a:t>)</a:t>
          </a:r>
        </a:p>
      </dsp:txBody>
      <dsp:txXfrm rot="-5400000">
        <a:off x="601719" y="29827"/>
        <a:ext cx="9230151" cy="504189"/>
      </dsp:txXfrm>
    </dsp:sp>
    <dsp:sp modelId="{AD560225-7BF3-4EEC-B07A-44C83370BA74}">
      <dsp:nvSpPr>
        <dsp:cNvPr id="0" name=""/>
        <dsp:cNvSpPr/>
      </dsp:nvSpPr>
      <dsp:spPr>
        <a:xfrm rot="5400000">
          <a:off x="-128939" y="892481"/>
          <a:ext cx="859599" cy="601719"/>
        </a:xfrm>
        <a:prstGeom prst="chevron">
          <a:avLst/>
        </a:prstGeom>
        <a:solidFill>
          <a:schemeClr val="accent3">
            <a:hueOff val="2198800"/>
            <a:satOff val="-1589"/>
            <a:lumOff val="588"/>
            <a:alphaOff val="0"/>
          </a:schemeClr>
        </a:solidFill>
        <a:ln w="22225" cap="flat" cmpd="sng" algn="ctr">
          <a:solidFill>
            <a:schemeClr val="accent3">
              <a:hueOff val="2198800"/>
              <a:satOff val="-1589"/>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a:t>2</a:t>
          </a:r>
        </a:p>
      </dsp:txBody>
      <dsp:txXfrm rot="-5400000">
        <a:off x="2" y="1064401"/>
        <a:ext cx="601719" cy="257880"/>
      </dsp:txXfrm>
    </dsp:sp>
    <dsp:sp modelId="{E37427D8-2D4B-4D61-9C49-65F1D17F9E52}">
      <dsp:nvSpPr>
        <dsp:cNvPr id="0" name=""/>
        <dsp:cNvSpPr/>
      </dsp:nvSpPr>
      <dsp:spPr>
        <a:xfrm rot="5400000">
          <a:off x="4951062" y="-3585801"/>
          <a:ext cx="558739" cy="9257426"/>
        </a:xfrm>
        <a:prstGeom prst="round2SameRect">
          <a:avLst/>
        </a:prstGeom>
        <a:solidFill>
          <a:schemeClr val="lt1">
            <a:alpha val="90000"/>
            <a:hueOff val="0"/>
            <a:satOff val="0"/>
            <a:lumOff val="0"/>
            <a:alphaOff val="0"/>
          </a:schemeClr>
        </a:solidFill>
        <a:ln w="22225" cap="flat" cmpd="sng" algn="ctr">
          <a:solidFill>
            <a:schemeClr val="accent3">
              <a:hueOff val="2198800"/>
              <a:satOff val="-1589"/>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t>Collect Data / Conduct the Study</a:t>
          </a:r>
        </a:p>
      </dsp:txBody>
      <dsp:txXfrm rot="-5400000">
        <a:off x="601719" y="790817"/>
        <a:ext cx="9230151" cy="504189"/>
      </dsp:txXfrm>
    </dsp:sp>
    <dsp:sp modelId="{2E3E1E25-E331-4D49-A36B-5249F37A5296}">
      <dsp:nvSpPr>
        <dsp:cNvPr id="0" name=""/>
        <dsp:cNvSpPr/>
      </dsp:nvSpPr>
      <dsp:spPr>
        <a:xfrm rot="5400000">
          <a:off x="-128939" y="1653472"/>
          <a:ext cx="859599" cy="601719"/>
        </a:xfrm>
        <a:prstGeom prst="chevron">
          <a:avLst/>
        </a:prstGeom>
        <a:solidFill>
          <a:schemeClr val="accent3">
            <a:hueOff val="4397600"/>
            <a:satOff val="-3177"/>
            <a:lumOff val="1176"/>
            <a:alphaOff val="0"/>
          </a:schemeClr>
        </a:solidFill>
        <a:ln w="22225" cap="flat" cmpd="sng" algn="ctr">
          <a:solidFill>
            <a:schemeClr val="accent3">
              <a:hueOff val="4397600"/>
              <a:satOff val="-3177"/>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a:t>3</a:t>
          </a:r>
        </a:p>
      </dsp:txBody>
      <dsp:txXfrm rot="-5400000">
        <a:off x="2" y="1825392"/>
        <a:ext cx="601719" cy="257880"/>
      </dsp:txXfrm>
    </dsp:sp>
    <dsp:sp modelId="{F25FD7A6-6148-472C-8C77-A7DCB5133E82}">
      <dsp:nvSpPr>
        <dsp:cNvPr id="0" name=""/>
        <dsp:cNvSpPr/>
      </dsp:nvSpPr>
      <dsp:spPr>
        <a:xfrm rot="5400000">
          <a:off x="4951062" y="-2824811"/>
          <a:ext cx="558739" cy="9257426"/>
        </a:xfrm>
        <a:prstGeom prst="round2SameRect">
          <a:avLst/>
        </a:prstGeom>
        <a:solidFill>
          <a:schemeClr val="lt1">
            <a:alpha val="90000"/>
            <a:hueOff val="0"/>
            <a:satOff val="0"/>
            <a:lumOff val="0"/>
            <a:alphaOff val="0"/>
          </a:schemeClr>
        </a:solidFill>
        <a:ln w="22225" cap="flat" cmpd="sng" algn="ctr">
          <a:solidFill>
            <a:schemeClr val="accent3">
              <a:hueOff val="4397600"/>
              <a:satOff val="-3177"/>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t>Write up your study (</a:t>
          </a:r>
          <a:r>
            <a:rPr lang="en-GB" sz="2800" i="1" kern="1200" dirty="0"/>
            <a:t>using reporting guidelines if available</a:t>
          </a:r>
          <a:r>
            <a:rPr lang="en-GB" sz="2800" kern="1200" dirty="0"/>
            <a:t>)</a:t>
          </a:r>
        </a:p>
      </dsp:txBody>
      <dsp:txXfrm rot="-5400000">
        <a:off x="601719" y="1551807"/>
        <a:ext cx="9230151" cy="504189"/>
      </dsp:txXfrm>
    </dsp:sp>
    <dsp:sp modelId="{A79F181C-473E-48A5-8113-3718031D7CB8}">
      <dsp:nvSpPr>
        <dsp:cNvPr id="0" name=""/>
        <dsp:cNvSpPr/>
      </dsp:nvSpPr>
      <dsp:spPr>
        <a:xfrm rot="5400000">
          <a:off x="-128939" y="2414462"/>
          <a:ext cx="859599" cy="601719"/>
        </a:xfrm>
        <a:prstGeom prst="chevron">
          <a:avLst/>
        </a:prstGeom>
        <a:solidFill>
          <a:schemeClr val="accent3">
            <a:hueOff val="6596400"/>
            <a:satOff val="-4766"/>
            <a:lumOff val="1765"/>
            <a:alphaOff val="0"/>
          </a:schemeClr>
        </a:solidFill>
        <a:ln w="22225" cap="flat" cmpd="sng" algn="ctr">
          <a:solidFill>
            <a:schemeClr val="accent3">
              <a:hueOff val="6596400"/>
              <a:satOff val="-476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a:t>4</a:t>
          </a:r>
        </a:p>
      </dsp:txBody>
      <dsp:txXfrm rot="-5400000">
        <a:off x="2" y="2586382"/>
        <a:ext cx="601719" cy="257880"/>
      </dsp:txXfrm>
    </dsp:sp>
    <dsp:sp modelId="{90E5016D-80F7-42FC-9FC0-1F4678CA9FCA}">
      <dsp:nvSpPr>
        <dsp:cNvPr id="0" name=""/>
        <dsp:cNvSpPr/>
      </dsp:nvSpPr>
      <dsp:spPr>
        <a:xfrm rot="5400000">
          <a:off x="4951062" y="-2063820"/>
          <a:ext cx="558739" cy="9257426"/>
        </a:xfrm>
        <a:prstGeom prst="round2SameRect">
          <a:avLst/>
        </a:prstGeom>
        <a:solidFill>
          <a:schemeClr val="lt1">
            <a:alpha val="90000"/>
            <a:hueOff val="0"/>
            <a:satOff val="0"/>
            <a:lumOff val="0"/>
            <a:alphaOff val="0"/>
          </a:schemeClr>
        </a:solidFill>
        <a:ln w="22225" cap="flat" cmpd="sng" algn="ctr">
          <a:solidFill>
            <a:schemeClr val="accent3">
              <a:hueOff val="6596400"/>
              <a:satOff val="-4766"/>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t>Deposit your non-reviewed manuscript </a:t>
          </a:r>
        </a:p>
      </dsp:txBody>
      <dsp:txXfrm rot="-5400000">
        <a:off x="601719" y="2312798"/>
        <a:ext cx="9230151" cy="504189"/>
      </dsp:txXfrm>
    </dsp:sp>
    <dsp:sp modelId="{4F1AEAED-11EF-4813-AD23-428DE8AE89E5}">
      <dsp:nvSpPr>
        <dsp:cNvPr id="0" name=""/>
        <dsp:cNvSpPr/>
      </dsp:nvSpPr>
      <dsp:spPr>
        <a:xfrm rot="5400000">
          <a:off x="-128939" y="3175452"/>
          <a:ext cx="859599" cy="601719"/>
        </a:xfrm>
        <a:prstGeom prst="chevron">
          <a:avLst/>
        </a:prstGeom>
        <a:solidFill>
          <a:schemeClr val="accent3">
            <a:hueOff val="8795199"/>
            <a:satOff val="-6354"/>
            <a:lumOff val="2353"/>
            <a:alphaOff val="0"/>
          </a:schemeClr>
        </a:solidFill>
        <a:ln w="22225" cap="flat" cmpd="sng" algn="ctr">
          <a:solidFill>
            <a:schemeClr val="accent3">
              <a:hueOff val="8795199"/>
              <a:satOff val="-6354"/>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b="1" kern="1200"/>
            <a:t>2,4,5</a:t>
          </a:r>
          <a:endParaRPr lang="en-GB" sz="1700" b="1" kern="1200" dirty="0"/>
        </a:p>
      </dsp:txBody>
      <dsp:txXfrm rot="-5400000">
        <a:off x="2" y="3347372"/>
        <a:ext cx="601719" cy="257880"/>
      </dsp:txXfrm>
    </dsp:sp>
    <dsp:sp modelId="{BE059E42-8586-489D-AB8C-2178843B0879}">
      <dsp:nvSpPr>
        <dsp:cNvPr id="0" name=""/>
        <dsp:cNvSpPr/>
      </dsp:nvSpPr>
      <dsp:spPr>
        <a:xfrm rot="5400000">
          <a:off x="4951062" y="-1302830"/>
          <a:ext cx="558739" cy="9257426"/>
        </a:xfrm>
        <a:prstGeom prst="round2SameRect">
          <a:avLst/>
        </a:prstGeom>
        <a:solidFill>
          <a:schemeClr val="lt1">
            <a:alpha val="90000"/>
            <a:hueOff val="0"/>
            <a:satOff val="0"/>
            <a:lumOff val="0"/>
            <a:alphaOff val="0"/>
          </a:schemeClr>
        </a:solidFill>
        <a:ln w="22225" cap="flat" cmpd="sng" algn="ctr">
          <a:solidFill>
            <a:schemeClr val="accent3">
              <a:hueOff val="8795199"/>
              <a:satOff val="-6354"/>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t>Deposit your data</a:t>
          </a:r>
        </a:p>
      </dsp:txBody>
      <dsp:txXfrm rot="-5400000">
        <a:off x="601719" y="3073788"/>
        <a:ext cx="9230151" cy="504189"/>
      </dsp:txXfrm>
    </dsp:sp>
    <dsp:sp modelId="{C1668FB3-C80E-452D-AEC8-C4BF6EFE079D}">
      <dsp:nvSpPr>
        <dsp:cNvPr id="0" name=""/>
        <dsp:cNvSpPr/>
      </dsp:nvSpPr>
      <dsp:spPr>
        <a:xfrm rot="5400000">
          <a:off x="-128939" y="3936443"/>
          <a:ext cx="859599" cy="601719"/>
        </a:xfrm>
        <a:prstGeom prst="chevron">
          <a:avLst/>
        </a:prstGeom>
        <a:solidFill>
          <a:schemeClr val="accent3">
            <a:hueOff val="10993999"/>
            <a:satOff val="-7943"/>
            <a:lumOff val="2941"/>
            <a:alphaOff val="0"/>
          </a:schemeClr>
        </a:solidFill>
        <a:ln w="22225" cap="flat" cmpd="sng" algn="ctr">
          <a:solidFill>
            <a:schemeClr val="accent3">
              <a:hueOff val="10993999"/>
              <a:satOff val="-7943"/>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a:t>5</a:t>
          </a:r>
        </a:p>
      </dsp:txBody>
      <dsp:txXfrm rot="-5400000">
        <a:off x="2" y="4108363"/>
        <a:ext cx="601719" cy="257880"/>
      </dsp:txXfrm>
    </dsp:sp>
    <dsp:sp modelId="{43349B9C-28D0-4C2D-97AE-F12A8AA3AF43}">
      <dsp:nvSpPr>
        <dsp:cNvPr id="0" name=""/>
        <dsp:cNvSpPr/>
      </dsp:nvSpPr>
      <dsp:spPr>
        <a:xfrm rot="5400000">
          <a:off x="4951062" y="-541840"/>
          <a:ext cx="558739" cy="9257426"/>
        </a:xfrm>
        <a:prstGeom prst="round2SameRect">
          <a:avLst/>
        </a:prstGeom>
        <a:solidFill>
          <a:schemeClr val="lt1">
            <a:alpha val="90000"/>
            <a:hueOff val="0"/>
            <a:satOff val="0"/>
            <a:lumOff val="0"/>
            <a:alphaOff val="0"/>
          </a:schemeClr>
        </a:solidFill>
        <a:ln w="22225" cap="flat" cmpd="sng" algn="ctr">
          <a:solidFill>
            <a:schemeClr val="accent3">
              <a:hueOff val="10993999"/>
              <a:satOff val="-7943"/>
              <a:lumOff val="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t>Publish your study in peer reviewed outlets</a:t>
          </a:r>
        </a:p>
      </dsp:txBody>
      <dsp:txXfrm rot="-5400000">
        <a:off x="601719" y="3834778"/>
        <a:ext cx="9230151" cy="504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380F1-58BE-4130-B386-188B6A4B7FA1}">
      <dsp:nvSpPr>
        <dsp:cNvPr id="0" name=""/>
        <dsp:cNvSpPr/>
      </dsp:nvSpPr>
      <dsp:spPr>
        <a:xfrm>
          <a:off x="809571" y="1787"/>
          <a:ext cx="3678833" cy="864586"/>
        </a:xfrm>
        <a:prstGeom prst="roundRect">
          <a:avLst>
            <a:gd name="adj" fmla="val 10000"/>
          </a:avLst>
        </a:prstGeom>
        <a:solidFill>
          <a:schemeClr val="lt1">
            <a:hueOff val="0"/>
            <a:satOff val="0"/>
            <a:lumOff val="0"/>
            <a:alphaOff val="0"/>
          </a:schemeClr>
        </a:solidFill>
        <a:ln w="2222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GB" sz="3900" kern="1200" dirty="0"/>
            <a:t>Topic Registries</a:t>
          </a:r>
        </a:p>
      </dsp:txBody>
      <dsp:txXfrm>
        <a:off x="834894" y="27110"/>
        <a:ext cx="3628187" cy="813940"/>
      </dsp:txXfrm>
    </dsp:sp>
    <dsp:sp modelId="{D8B76C73-ECBA-4B14-9A3F-E356B58A59A8}">
      <dsp:nvSpPr>
        <dsp:cNvPr id="0" name=""/>
        <dsp:cNvSpPr/>
      </dsp:nvSpPr>
      <dsp:spPr>
        <a:xfrm>
          <a:off x="1177454" y="866374"/>
          <a:ext cx="367883" cy="648439"/>
        </a:xfrm>
        <a:custGeom>
          <a:avLst/>
          <a:gdLst/>
          <a:ahLst/>
          <a:cxnLst/>
          <a:rect l="0" t="0" r="0" b="0"/>
          <a:pathLst>
            <a:path>
              <a:moveTo>
                <a:pt x="0" y="0"/>
              </a:moveTo>
              <a:lnTo>
                <a:pt x="0" y="648439"/>
              </a:lnTo>
              <a:lnTo>
                <a:pt x="367883" y="648439"/>
              </a:lnTo>
            </a:path>
          </a:pathLst>
        </a:custGeom>
        <a:noFill/>
        <a:ln w="2222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EBC61-ACBB-473A-91E8-57A27A55FEA8}">
      <dsp:nvSpPr>
        <dsp:cNvPr id="0" name=""/>
        <dsp:cNvSpPr/>
      </dsp:nvSpPr>
      <dsp:spPr>
        <a:xfrm>
          <a:off x="1545338" y="1082521"/>
          <a:ext cx="2905094" cy="864586"/>
        </a:xfrm>
        <a:prstGeom prst="roundRect">
          <a:avLst>
            <a:gd name="adj" fmla="val 10000"/>
          </a:avLst>
        </a:prstGeom>
        <a:solidFill>
          <a:schemeClr val="accent4">
            <a:alpha val="90000"/>
            <a:tint val="4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GB" sz="1500" b="1" kern="1200" dirty="0"/>
            <a:t>Clinicaltrials.gov </a:t>
          </a:r>
          <a:r>
            <a:rPr lang="en-GB" sz="1500" kern="1200" dirty="0"/>
            <a:t>or </a:t>
          </a:r>
          <a:r>
            <a:rPr lang="en-GB" sz="1500" b="1" i="0" kern="1200" dirty="0"/>
            <a:t>The WHO Registry Network </a:t>
          </a:r>
          <a:r>
            <a:rPr lang="en-GB" sz="1500" b="0" i="0" kern="1200" dirty="0"/>
            <a:t>for clinical trials</a:t>
          </a:r>
          <a:endParaRPr lang="en-GB" sz="1500" b="0" kern="1200" dirty="0"/>
        </a:p>
      </dsp:txBody>
      <dsp:txXfrm>
        <a:off x="1570661" y="1107844"/>
        <a:ext cx="2854448" cy="813940"/>
      </dsp:txXfrm>
    </dsp:sp>
    <dsp:sp modelId="{13E55636-97AC-42DD-BE21-E2FBD22E1459}">
      <dsp:nvSpPr>
        <dsp:cNvPr id="0" name=""/>
        <dsp:cNvSpPr/>
      </dsp:nvSpPr>
      <dsp:spPr>
        <a:xfrm>
          <a:off x="1177454" y="866374"/>
          <a:ext cx="367883" cy="1729173"/>
        </a:xfrm>
        <a:custGeom>
          <a:avLst/>
          <a:gdLst/>
          <a:ahLst/>
          <a:cxnLst/>
          <a:rect l="0" t="0" r="0" b="0"/>
          <a:pathLst>
            <a:path>
              <a:moveTo>
                <a:pt x="0" y="0"/>
              </a:moveTo>
              <a:lnTo>
                <a:pt x="0" y="1729173"/>
              </a:lnTo>
              <a:lnTo>
                <a:pt x="367883" y="1729173"/>
              </a:lnTo>
            </a:path>
          </a:pathLst>
        </a:custGeom>
        <a:noFill/>
        <a:ln w="2222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4A21D-A9B2-45C7-9CE3-9DCF5A0C12C2}">
      <dsp:nvSpPr>
        <dsp:cNvPr id="0" name=""/>
        <dsp:cNvSpPr/>
      </dsp:nvSpPr>
      <dsp:spPr>
        <a:xfrm>
          <a:off x="1545338" y="2163254"/>
          <a:ext cx="2942319" cy="864586"/>
        </a:xfrm>
        <a:prstGeom prst="roundRect">
          <a:avLst>
            <a:gd name="adj" fmla="val 10000"/>
          </a:avLst>
        </a:prstGeom>
        <a:solidFill>
          <a:schemeClr val="accent4">
            <a:alpha val="90000"/>
            <a:tint val="4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GB" sz="1500" b="1" kern="1200" dirty="0"/>
            <a:t>PRECLINICALTRIALS.EU</a:t>
          </a:r>
          <a:r>
            <a:rPr lang="en-GB" sz="1500" kern="1200" dirty="0"/>
            <a:t> – for animal studies</a:t>
          </a:r>
        </a:p>
        <a:p>
          <a:pPr lvl="0" algn="ctr" defTabSz="666750">
            <a:lnSpc>
              <a:spcPct val="90000"/>
            </a:lnSpc>
            <a:spcBef>
              <a:spcPct val="0"/>
            </a:spcBef>
            <a:spcAft>
              <a:spcPct val="35000"/>
            </a:spcAft>
          </a:pPr>
          <a:r>
            <a:rPr lang="en-GB" sz="1500" b="1" kern="1200" dirty="0"/>
            <a:t>PROSPERO</a:t>
          </a:r>
          <a:r>
            <a:rPr lang="en-GB" sz="1500" kern="1200" dirty="0"/>
            <a:t> – health sys. reviews</a:t>
          </a:r>
        </a:p>
      </dsp:txBody>
      <dsp:txXfrm>
        <a:off x="1570661" y="2188577"/>
        <a:ext cx="2891673" cy="813940"/>
      </dsp:txXfrm>
    </dsp:sp>
    <dsp:sp modelId="{1A9A8FB2-AED3-4690-ACDF-B6FC02CF19A0}">
      <dsp:nvSpPr>
        <dsp:cNvPr id="0" name=""/>
        <dsp:cNvSpPr/>
      </dsp:nvSpPr>
      <dsp:spPr>
        <a:xfrm>
          <a:off x="1177454" y="866374"/>
          <a:ext cx="367883" cy="2809906"/>
        </a:xfrm>
        <a:custGeom>
          <a:avLst/>
          <a:gdLst/>
          <a:ahLst/>
          <a:cxnLst/>
          <a:rect l="0" t="0" r="0" b="0"/>
          <a:pathLst>
            <a:path>
              <a:moveTo>
                <a:pt x="0" y="0"/>
              </a:moveTo>
              <a:lnTo>
                <a:pt x="0" y="2809906"/>
              </a:lnTo>
              <a:lnTo>
                <a:pt x="367883" y="2809906"/>
              </a:lnTo>
            </a:path>
          </a:pathLst>
        </a:custGeom>
        <a:noFill/>
        <a:ln w="2222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8436C9-0B4C-4CA9-948E-749BCD2132C1}">
      <dsp:nvSpPr>
        <dsp:cNvPr id="0" name=""/>
        <dsp:cNvSpPr/>
      </dsp:nvSpPr>
      <dsp:spPr>
        <a:xfrm>
          <a:off x="1545338" y="3243987"/>
          <a:ext cx="2958961" cy="864586"/>
        </a:xfrm>
        <a:prstGeom prst="roundRect">
          <a:avLst>
            <a:gd name="adj" fmla="val 10000"/>
          </a:avLst>
        </a:prstGeom>
        <a:solidFill>
          <a:schemeClr val="accent4">
            <a:alpha val="90000"/>
            <a:tint val="4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GB" sz="1500" b="1" i="0" kern="1200" dirty="0"/>
            <a:t>AEA Registry </a:t>
          </a:r>
          <a:r>
            <a:rPr lang="en-GB" sz="1500" kern="1200" dirty="0"/>
            <a:t>and </a:t>
          </a:r>
          <a:r>
            <a:rPr lang="en-GB" sz="1500" b="1" kern="1200" dirty="0"/>
            <a:t>RIDIE</a:t>
          </a:r>
          <a:r>
            <a:rPr lang="en-GB" sz="1500" kern="1200" dirty="0"/>
            <a:t> registry for social sciences/economics</a:t>
          </a:r>
        </a:p>
      </dsp:txBody>
      <dsp:txXfrm>
        <a:off x="1570661" y="3269310"/>
        <a:ext cx="2908315" cy="813940"/>
      </dsp:txXfrm>
    </dsp:sp>
    <dsp:sp modelId="{7F640AE2-1505-41B2-BCF1-EB5C916E61EB}">
      <dsp:nvSpPr>
        <dsp:cNvPr id="0" name=""/>
        <dsp:cNvSpPr/>
      </dsp:nvSpPr>
      <dsp:spPr>
        <a:xfrm>
          <a:off x="4920698" y="1787"/>
          <a:ext cx="3739475" cy="864586"/>
        </a:xfrm>
        <a:prstGeom prst="roundRect">
          <a:avLst>
            <a:gd name="adj" fmla="val 10000"/>
          </a:avLst>
        </a:prstGeom>
        <a:solidFill>
          <a:schemeClr val="lt1">
            <a:hueOff val="0"/>
            <a:satOff val="0"/>
            <a:lumOff val="0"/>
            <a:alphaOff val="0"/>
          </a:schemeClr>
        </a:solidFill>
        <a:ln w="2222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GB" sz="3900" kern="1200" dirty="0"/>
            <a:t>General registries</a:t>
          </a:r>
        </a:p>
      </dsp:txBody>
      <dsp:txXfrm>
        <a:off x="4946021" y="27110"/>
        <a:ext cx="3688829" cy="813940"/>
      </dsp:txXfrm>
    </dsp:sp>
    <dsp:sp modelId="{24937F7B-E7A9-4F18-A8D5-873BA9C8F825}">
      <dsp:nvSpPr>
        <dsp:cNvPr id="0" name=""/>
        <dsp:cNvSpPr/>
      </dsp:nvSpPr>
      <dsp:spPr>
        <a:xfrm>
          <a:off x="5294645" y="866374"/>
          <a:ext cx="373947" cy="648439"/>
        </a:xfrm>
        <a:custGeom>
          <a:avLst/>
          <a:gdLst/>
          <a:ahLst/>
          <a:cxnLst/>
          <a:rect l="0" t="0" r="0" b="0"/>
          <a:pathLst>
            <a:path>
              <a:moveTo>
                <a:pt x="0" y="0"/>
              </a:moveTo>
              <a:lnTo>
                <a:pt x="0" y="648439"/>
              </a:lnTo>
              <a:lnTo>
                <a:pt x="373947" y="648439"/>
              </a:lnTo>
            </a:path>
          </a:pathLst>
        </a:custGeom>
        <a:noFill/>
        <a:ln w="2222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BEE11-F76F-479C-8D11-8D2EF7E46C93}">
      <dsp:nvSpPr>
        <dsp:cNvPr id="0" name=""/>
        <dsp:cNvSpPr/>
      </dsp:nvSpPr>
      <dsp:spPr>
        <a:xfrm>
          <a:off x="5668593" y="1082521"/>
          <a:ext cx="3242988" cy="864586"/>
        </a:xfrm>
        <a:prstGeom prst="roundRect">
          <a:avLst>
            <a:gd name="adj" fmla="val 10000"/>
          </a:avLst>
        </a:prstGeom>
        <a:solidFill>
          <a:schemeClr val="accent4">
            <a:alpha val="90000"/>
            <a:tint val="4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GB" sz="1500" b="1" kern="1200" dirty="0"/>
            <a:t>Open Science Framework</a:t>
          </a:r>
        </a:p>
      </dsp:txBody>
      <dsp:txXfrm>
        <a:off x="5693916" y="1107844"/>
        <a:ext cx="3192342" cy="813940"/>
      </dsp:txXfrm>
    </dsp:sp>
    <dsp:sp modelId="{20A5D318-5690-4765-A1A2-3B80A1C73572}">
      <dsp:nvSpPr>
        <dsp:cNvPr id="0" name=""/>
        <dsp:cNvSpPr/>
      </dsp:nvSpPr>
      <dsp:spPr>
        <a:xfrm>
          <a:off x="5294645" y="866374"/>
          <a:ext cx="373947" cy="1729173"/>
        </a:xfrm>
        <a:custGeom>
          <a:avLst/>
          <a:gdLst/>
          <a:ahLst/>
          <a:cxnLst/>
          <a:rect l="0" t="0" r="0" b="0"/>
          <a:pathLst>
            <a:path>
              <a:moveTo>
                <a:pt x="0" y="0"/>
              </a:moveTo>
              <a:lnTo>
                <a:pt x="0" y="1729173"/>
              </a:lnTo>
              <a:lnTo>
                <a:pt x="373947" y="1729173"/>
              </a:lnTo>
            </a:path>
          </a:pathLst>
        </a:custGeom>
        <a:noFill/>
        <a:ln w="2222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87E08-C7F6-42C0-BFFD-16ABB89D30E0}">
      <dsp:nvSpPr>
        <dsp:cNvPr id="0" name=""/>
        <dsp:cNvSpPr/>
      </dsp:nvSpPr>
      <dsp:spPr>
        <a:xfrm>
          <a:off x="5668593" y="2163254"/>
          <a:ext cx="3298391" cy="864586"/>
        </a:xfrm>
        <a:prstGeom prst="roundRect">
          <a:avLst>
            <a:gd name="adj" fmla="val 10000"/>
          </a:avLst>
        </a:prstGeom>
        <a:solidFill>
          <a:schemeClr val="accent4">
            <a:alpha val="90000"/>
            <a:tint val="4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GB" sz="1500" b="1" kern="1200" dirty="0" err="1"/>
            <a:t>AsPredicted</a:t>
          </a:r>
          <a:endParaRPr lang="en-GB" sz="1500" b="1" kern="1200" dirty="0"/>
        </a:p>
      </dsp:txBody>
      <dsp:txXfrm>
        <a:off x="5693916" y="2188577"/>
        <a:ext cx="3247745" cy="813940"/>
      </dsp:txXfrm>
    </dsp:sp>
    <dsp:sp modelId="{A78644C7-2AAA-48E8-A999-E6CD51406558}">
      <dsp:nvSpPr>
        <dsp:cNvPr id="0" name=""/>
        <dsp:cNvSpPr/>
      </dsp:nvSpPr>
      <dsp:spPr>
        <a:xfrm>
          <a:off x="5294645" y="866374"/>
          <a:ext cx="373947" cy="2809906"/>
        </a:xfrm>
        <a:custGeom>
          <a:avLst/>
          <a:gdLst/>
          <a:ahLst/>
          <a:cxnLst/>
          <a:rect l="0" t="0" r="0" b="0"/>
          <a:pathLst>
            <a:path>
              <a:moveTo>
                <a:pt x="0" y="0"/>
              </a:moveTo>
              <a:lnTo>
                <a:pt x="0" y="2809906"/>
              </a:lnTo>
              <a:lnTo>
                <a:pt x="373947" y="2809906"/>
              </a:lnTo>
            </a:path>
          </a:pathLst>
        </a:custGeom>
        <a:noFill/>
        <a:ln w="2222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7B068A-E61B-4409-9779-6DE965566F62}">
      <dsp:nvSpPr>
        <dsp:cNvPr id="0" name=""/>
        <dsp:cNvSpPr/>
      </dsp:nvSpPr>
      <dsp:spPr>
        <a:xfrm>
          <a:off x="5668593" y="3243987"/>
          <a:ext cx="3331660" cy="864586"/>
        </a:xfrm>
        <a:prstGeom prst="roundRect">
          <a:avLst>
            <a:gd name="adj" fmla="val 10000"/>
          </a:avLst>
        </a:prstGeom>
        <a:solidFill>
          <a:schemeClr val="accent4">
            <a:alpha val="90000"/>
            <a:tint val="4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GB" sz="1500" b="1" kern="1200" dirty="0" err="1"/>
            <a:t>Mendelay</a:t>
          </a:r>
          <a:r>
            <a:rPr lang="en-GB" sz="1500" b="1" kern="1200" dirty="0"/>
            <a:t> Data</a:t>
          </a:r>
        </a:p>
      </dsp:txBody>
      <dsp:txXfrm>
        <a:off x="5693916" y="3269310"/>
        <a:ext cx="3281014" cy="8139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CF2EE-F5FA-4F08-8C3B-B913035B476D}">
      <dsp:nvSpPr>
        <dsp:cNvPr id="0" name=""/>
        <dsp:cNvSpPr/>
      </dsp:nvSpPr>
      <dsp:spPr>
        <a:xfrm>
          <a:off x="2405" y="306048"/>
          <a:ext cx="1908612" cy="1145167"/>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Arial" panose="020B0604020202020204" pitchFamily="34" charset="0"/>
            <a:buChar char="•"/>
          </a:pPr>
          <a:r>
            <a:rPr lang="en-GB" sz="1900" b="0" i="0" kern="1200" dirty="0"/>
            <a:t>Rewards and Incentives</a:t>
          </a:r>
          <a:endParaRPr lang="en-GB" sz="1900" kern="1200" dirty="0"/>
        </a:p>
      </dsp:txBody>
      <dsp:txXfrm>
        <a:off x="2405" y="306048"/>
        <a:ext cx="1908612" cy="1145167"/>
      </dsp:txXfrm>
    </dsp:sp>
    <dsp:sp modelId="{A4BBAC97-48EF-49F0-B82E-B790447D0465}">
      <dsp:nvSpPr>
        <dsp:cNvPr id="0" name=""/>
        <dsp:cNvSpPr/>
      </dsp:nvSpPr>
      <dsp:spPr>
        <a:xfrm>
          <a:off x="2101879" y="306048"/>
          <a:ext cx="1908612" cy="1145167"/>
        </a:xfrm>
        <a:prstGeom prst="rect">
          <a:avLst/>
        </a:prstGeom>
        <a:solidFill>
          <a:schemeClr val="accent3">
            <a:hueOff val="1570571"/>
            <a:satOff val="-1135"/>
            <a:lumOff val="42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Arial" panose="020B0604020202020204" pitchFamily="34" charset="0"/>
            <a:buChar char="•"/>
          </a:pPr>
          <a:r>
            <a:rPr lang="en-GB" sz="1900" b="0" i="0" kern="1200" dirty="0"/>
            <a:t>Research Indicators and Next-Generation Metrics</a:t>
          </a:r>
          <a:endParaRPr lang="en-GB" sz="1900" kern="1200" dirty="0"/>
        </a:p>
      </dsp:txBody>
      <dsp:txXfrm>
        <a:off x="2101879" y="306048"/>
        <a:ext cx="1908612" cy="1145167"/>
      </dsp:txXfrm>
    </dsp:sp>
    <dsp:sp modelId="{2BBDA5B8-DFED-4B79-9F0C-905F534AB37C}">
      <dsp:nvSpPr>
        <dsp:cNvPr id="0" name=""/>
        <dsp:cNvSpPr/>
      </dsp:nvSpPr>
      <dsp:spPr>
        <a:xfrm>
          <a:off x="4201353" y="306048"/>
          <a:ext cx="1908612" cy="1145167"/>
        </a:xfrm>
        <a:prstGeom prst="rect">
          <a:avLst/>
        </a:prstGeom>
        <a:solidFill>
          <a:schemeClr val="accent3">
            <a:hueOff val="3141143"/>
            <a:satOff val="-2269"/>
            <a:lumOff val="84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Arial" panose="020B0604020202020204" pitchFamily="34" charset="0"/>
            <a:buChar char="•"/>
          </a:pPr>
          <a:r>
            <a:rPr lang="en-GB" sz="1900" b="0" i="0" kern="1200" dirty="0"/>
            <a:t>Future of Scholarly Communication</a:t>
          </a:r>
          <a:endParaRPr lang="en-GB" sz="1900" kern="1200" dirty="0"/>
        </a:p>
      </dsp:txBody>
      <dsp:txXfrm>
        <a:off x="4201353" y="306048"/>
        <a:ext cx="1908612" cy="1145167"/>
      </dsp:txXfrm>
    </dsp:sp>
    <dsp:sp modelId="{228C66DB-DFD1-49D2-A162-5A5DB5B4EFEB}">
      <dsp:nvSpPr>
        <dsp:cNvPr id="0" name=""/>
        <dsp:cNvSpPr/>
      </dsp:nvSpPr>
      <dsp:spPr>
        <a:xfrm>
          <a:off x="6300826" y="306048"/>
          <a:ext cx="1908612" cy="1145167"/>
        </a:xfrm>
        <a:prstGeom prst="rect">
          <a:avLst/>
        </a:prstGeom>
        <a:solidFill>
          <a:schemeClr val="accent3">
            <a:hueOff val="4711714"/>
            <a:satOff val="-3404"/>
            <a:lumOff val="126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Arial" panose="020B0604020202020204" pitchFamily="34" charset="0"/>
            <a:buChar char="•"/>
          </a:pPr>
          <a:r>
            <a:rPr lang="en-GB" sz="1900" b="0" i="0" kern="1200" dirty="0"/>
            <a:t>European Open Science Cloud</a:t>
          </a:r>
          <a:endParaRPr lang="en-GB" sz="1900" b="0" kern="1200" dirty="0"/>
        </a:p>
      </dsp:txBody>
      <dsp:txXfrm>
        <a:off x="6300826" y="306048"/>
        <a:ext cx="1908612" cy="1145167"/>
      </dsp:txXfrm>
    </dsp:sp>
    <dsp:sp modelId="{0B2B5D53-7797-458D-90E4-B7C03195951F}">
      <dsp:nvSpPr>
        <dsp:cNvPr id="0" name=""/>
        <dsp:cNvSpPr/>
      </dsp:nvSpPr>
      <dsp:spPr>
        <a:xfrm>
          <a:off x="2405" y="1642077"/>
          <a:ext cx="1908612" cy="1145167"/>
        </a:xfrm>
        <a:prstGeom prst="rect">
          <a:avLst/>
        </a:prstGeom>
        <a:solidFill>
          <a:schemeClr val="accent3">
            <a:hueOff val="6282285"/>
            <a:satOff val="-4539"/>
            <a:lumOff val="168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Arial" panose="020B0604020202020204" pitchFamily="34" charset="0"/>
            <a:buChar char="•"/>
          </a:pPr>
          <a:r>
            <a:rPr lang="en-GB" sz="1900" b="0" i="0" kern="1200" dirty="0"/>
            <a:t>FAIR Data</a:t>
          </a:r>
          <a:endParaRPr lang="en-GB" sz="1900" kern="1200" dirty="0"/>
        </a:p>
      </dsp:txBody>
      <dsp:txXfrm>
        <a:off x="2405" y="1642077"/>
        <a:ext cx="1908612" cy="1145167"/>
      </dsp:txXfrm>
    </dsp:sp>
    <dsp:sp modelId="{F843A33C-0576-4F79-88A5-36F0199B38C3}">
      <dsp:nvSpPr>
        <dsp:cNvPr id="0" name=""/>
        <dsp:cNvSpPr/>
      </dsp:nvSpPr>
      <dsp:spPr>
        <a:xfrm>
          <a:off x="2101879" y="1642077"/>
          <a:ext cx="1908612" cy="1145167"/>
        </a:xfrm>
        <a:prstGeom prst="rect">
          <a:avLst/>
        </a:prstGeom>
        <a:solidFill>
          <a:schemeClr val="accent3">
            <a:hueOff val="7852857"/>
            <a:satOff val="-5674"/>
            <a:lumOff val="210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Arial" panose="020B0604020202020204" pitchFamily="34" charset="0"/>
            <a:buChar char="•"/>
          </a:pPr>
          <a:r>
            <a:rPr lang="en-GB" sz="1900" b="0" i="0" kern="1200" dirty="0"/>
            <a:t>Research Integrity</a:t>
          </a:r>
          <a:endParaRPr lang="en-GB" sz="1900" kern="1200" dirty="0"/>
        </a:p>
      </dsp:txBody>
      <dsp:txXfrm>
        <a:off x="2101879" y="1642077"/>
        <a:ext cx="1908612" cy="1145167"/>
      </dsp:txXfrm>
    </dsp:sp>
    <dsp:sp modelId="{D58DEB18-60D5-4F0C-8F26-0AE342649A83}">
      <dsp:nvSpPr>
        <dsp:cNvPr id="0" name=""/>
        <dsp:cNvSpPr/>
      </dsp:nvSpPr>
      <dsp:spPr>
        <a:xfrm>
          <a:off x="4201353" y="1642077"/>
          <a:ext cx="1908612" cy="1145167"/>
        </a:xfrm>
        <a:prstGeom prst="rect">
          <a:avLst/>
        </a:prstGeom>
        <a:solidFill>
          <a:schemeClr val="accent3">
            <a:hueOff val="9423428"/>
            <a:satOff val="-6808"/>
            <a:lumOff val="252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Arial" panose="020B0604020202020204" pitchFamily="34" charset="0"/>
            <a:buChar char="•"/>
          </a:pPr>
          <a:r>
            <a:rPr lang="en-GB" sz="1900" b="0" i="0" kern="1200" dirty="0"/>
            <a:t>Skills and Education</a:t>
          </a:r>
          <a:endParaRPr lang="en-GB" sz="1900" kern="1200" dirty="0"/>
        </a:p>
      </dsp:txBody>
      <dsp:txXfrm>
        <a:off x="4201353" y="1642077"/>
        <a:ext cx="1908612" cy="1145167"/>
      </dsp:txXfrm>
    </dsp:sp>
    <dsp:sp modelId="{3EB21E3E-ED9B-4171-B682-2E2F3C8ABB76}">
      <dsp:nvSpPr>
        <dsp:cNvPr id="0" name=""/>
        <dsp:cNvSpPr/>
      </dsp:nvSpPr>
      <dsp:spPr>
        <a:xfrm>
          <a:off x="6300826" y="1642077"/>
          <a:ext cx="1908612" cy="1145167"/>
        </a:xfrm>
        <a:prstGeom prst="rect">
          <a:avLst/>
        </a:prstGeom>
        <a:solidFill>
          <a:schemeClr val="accent3">
            <a:hueOff val="10993999"/>
            <a:satOff val="-7943"/>
            <a:lumOff val="294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Arial" panose="020B0604020202020204" pitchFamily="34" charset="0"/>
            <a:buChar char="•"/>
          </a:pPr>
          <a:r>
            <a:rPr lang="en-GB" sz="1900" b="0" i="0" kern="1200" dirty="0"/>
            <a:t>Citizen Science</a:t>
          </a:r>
          <a:endParaRPr lang="en-GB" sz="1900" kern="1200" dirty="0"/>
        </a:p>
      </dsp:txBody>
      <dsp:txXfrm>
        <a:off x="6300826" y="1642077"/>
        <a:ext cx="1908612" cy="11451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1F713-4429-4E34-8ED0-702081489D93}">
      <dsp:nvSpPr>
        <dsp:cNvPr id="0" name=""/>
        <dsp:cNvSpPr/>
      </dsp:nvSpPr>
      <dsp:spPr>
        <a:xfrm>
          <a:off x="444936" y="0"/>
          <a:ext cx="5042613" cy="24415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7ABE8-8C0B-4AE9-AB95-5AB9B3888CC2}">
      <dsp:nvSpPr>
        <dsp:cNvPr id="0" name=""/>
        <dsp:cNvSpPr/>
      </dsp:nvSpPr>
      <dsp:spPr>
        <a:xfrm>
          <a:off x="168444" y="732452"/>
          <a:ext cx="1779746" cy="97660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Manuscript</a:t>
          </a:r>
        </a:p>
      </dsp:txBody>
      <dsp:txXfrm>
        <a:off x="216118" y="780126"/>
        <a:ext cx="1684398" cy="881255"/>
      </dsp:txXfrm>
    </dsp:sp>
    <dsp:sp modelId="{EAE5479A-D8BA-4826-9BE2-966E27FF1DF4}">
      <dsp:nvSpPr>
        <dsp:cNvPr id="0" name=""/>
        <dsp:cNvSpPr/>
      </dsp:nvSpPr>
      <dsp:spPr>
        <a:xfrm>
          <a:off x="2076370" y="732452"/>
          <a:ext cx="1779746" cy="97660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Peer Review</a:t>
          </a:r>
        </a:p>
      </dsp:txBody>
      <dsp:txXfrm>
        <a:off x="2124044" y="780126"/>
        <a:ext cx="1684398" cy="881255"/>
      </dsp:txXfrm>
    </dsp:sp>
    <dsp:sp modelId="{D8C46F6B-C623-471D-AF26-8C6ADD06F298}">
      <dsp:nvSpPr>
        <dsp:cNvPr id="0" name=""/>
        <dsp:cNvSpPr/>
      </dsp:nvSpPr>
      <dsp:spPr>
        <a:xfrm>
          <a:off x="3984296" y="732452"/>
          <a:ext cx="1779746" cy="97660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Publication</a:t>
          </a:r>
        </a:p>
      </dsp:txBody>
      <dsp:txXfrm>
        <a:off x="4031970" y="780126"/>
        <a:ext cx="1684398" cy="8812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59F46-4D6C-40E6-8F1A-50EB69C3465A}">
      <dsp:nvSpPr>
        <dsp:cNvPr id="0" name=""/>
        <dsp:cNvSpPr/>
      </dsp:nvSpPr>
      <dsp:spPr>
        <a:xfrm>
          <a:off x="454733" y="0"/>
          <a:ext cx="5153648" cy="25503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D3FEC-39E8-4419-A582-B25610133D20}">
      <dsp:nvSpPr>
        <dsp:cNvPr id="0" name=""/>
        <dsp:cNvSpPr/>
      </dsp:nvSpPr>
      <dsp:spPr>
        <a:xfrm>
          <a:off x="3256" y="765110"/>
          <a:ext cx="1951565" cy="102014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Manuscript</a:t>
          </a:r>
        </a:p>
      </dsp:txBody>
      <dsp:txXfrm>
        <a:off x="53055" y="814909"/>
        <a:ext cx="1851967" cy="920548"/>
      </dsp:txXfrm>
    </dsp:sp>
    <dsp:sp modelId="{9426F92A-C3BE-45DA-AE1B-3CF22EC7E1AC}">
      <dsp:nvSpPr>
        <dsp:cNvPr id="0" name=""/>
        <dsp:cNvSpPr/>
      </dsp:nvSpPr>
      <dsp:spPr>
        <a:xfrm>
          <a:off x="2055775" y="765110"/>
          <a:ext cx="1951565" cy="102014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Comments/Peer Review</a:t>
          </a:r>
        </a:p>
      </dsp:txBody>
      <dsp:txXfrm>
        <a:off x="2105574" y="814909"/>
        <a:ext cx="1851967" cy="920548"/>
      </dsp:txXfrm>
    </dsp:sp>
    <dsp:sp modelId="{41F39DBA-9983-408C-BFF7-3784A15F702D}">
      <dsp:nvSpPr>
        <dsp:cNvPr id="0" name=""/>
        <dsp:cNvSpPr/>
      </dsp:nvSpPr>
      <dsp:spPr>
        <a:xfrm>
          <a:off x="4108293" y="765110"/>
          <a:ext cx="1951565" cy="102014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err="1"/>
            <a:t>PrePrint</a:t>
          </a:r>
          <a:r>
            <a:rPr lang="en-GB" sz="2000" kern="1200" dirty="0"/>
            <a:t> version 2, 3…</a:t>
          </a:r>
        </a:p>
      </dsp:txBody>
      <dsp:txXfrm>
        <a:off x="4158092" y="814909"/>
        <a:ext cx="1851967" cy="920548"/>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431C6-3735-4370-9E4E-655E8AFD8FEC}" type="datetimeFigureOut">
              <a:rPr lang="en-GB" smtClean="0"/>
              <a:t>11/12/2018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CCD03-339E-4D82-B368-43C56AF89229}" type="slidenum">
              <a:rPr lang="en-GB" smtClean="0"/>
              <a:t>‹nr.›</a:t>
            </a:fld>
            <a:endParaRPr lang="en-GB"/>
          </a:p>
        </p:txBody>
      </p:sp>
    </p:spTree>
    <p:extLst>
      <p:ext uri="{BB962C8B-B14F-4D97-AF65-F5344CB8AC3E}">
        <p14:creationId xmlns:p14="http://schemas.microsoft.com/office/powerpoint/2010/main" val="3281916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A08E80-4AA2-4755-90B0-201945743EF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lt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D21E2A-84D1-48DD-AA4C-5FCE6B594B69}" type="slidenum">
              <a:rPr lang="en-US" altLang="en-US" smtClean="0"/>
              <a:pPr eaLnBrk="1" hangingPunct="1"/>
              <a:t>10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1D0387E-0D53-4009-AE8C-67A70D01AAB5}" type="slidenum">
              <a:rPr lang="en-US" smtClean="0"/>
              <a:pPr/>
              <a:t>13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1D0387E-0D53-4009-AE8C-67A70D01AAB5}" type="slidenum">
              <a:rPr lang="en-US" smtClean="0"/>
              <a:pPr/>
              <a:t>16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hr-HR"/>
          </a:p>
        </p:txBody>
      </p:sp>
    </p:spTree>
    <p:extLst>
      <p:ext uri="{BB962C8B-B14F-4D97-AF65-F5344CB8AC3E}">
        <p14:creationId xmlns:p14="http://schemas.microsoft.com/office/powerpoint/2010/main" val="216803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70168C-5C5C-45BB-AA97-E4CF62FBE547}" type="slidenum">
              <a:rPr lang="en-GB" smtClean="0"/>
              <a:t>17</a:t>
            </a:fld>
            <a:endParaRPr lang="en-GB"/>
          </a:p>
        </p:txBody>
      </p:sp>
    </p:spTree>
    <p:extLst>
      <p:ext uri="{BB962C8B-B14F-4D97-AF65-F5344CB8AC3E}">
        <p14:creationId xmlns:p14="http://schemas.microsoft.com/office/powerpoint/2010/main" val="422005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7CDB3-F3FC-45DD-95A4-4564A3954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377C3D-7BB2-4D23-9D10-616807B37D36}" type="datetimeFigureOut">
              <a:rPr lang="sr-Latn-CS" smtClean="0"/>
              <a:t>11.12.2018.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t>‹nr.›</a:t>
            </a:fld>
            <a:endParaRPr lang="hr-H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05661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77C3D-7BB2-4D23-9D10-616807B37D36}" type="datetimeFigureOut">
              <a:rPr lang="sr-Latn-CS" smtClean="0"/>
              <a:t>11.12.2018.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t>‹nr.›</a:t>
            </a:fld>
            <a:endParaRPr lang="hr-HR"/>
          </a:p>
        </p:txBody>
      </p:sp>
    </p:spTree>
    <p:extLst>
      <p:ext uri="{BB962C8B-B14F-4D97-AF65-F5344CB8AC3E}">
        <p14:creationId xmlns:p14="http://schemas.microsoft.com/office/powerpoint/2010/main" val="124111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77C3D-7BB2-4D23-9D10-616807B37D36}" type="datetimeFigureOut">
              <a:rPr lang="sr-Latn-CS" smtClean="0"/>
              <a:t>11.12.2018.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t>‹nr.›</a:t>
            </a:fld>
            <a:endParaRPr lang="hr-HR"/>
          </a:p>
        </p:txBody>
      </p:sp>
    </p:spTree>
    <p:extLst>
      <p:ext uri="{BB962C8B-B14F-4D97-AF65-F5344CB8AC3E}">
        <p14:creationId xmlns:p14="http://schemas.microsoft.com/office/powerpoint/2010/main" val="143606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DCA489-F9C5-4273-9695-B679EA1514D1}"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71F36-2218-476B-8117-D007E463DC55}" type="slidenum">
              <a:rPr lang="en-US" smtClean="0"/>
              <a:pPr/>
              <a:t>‹nr.›</a:t>
            </a:fld>
            <a:endParaRPr lang="en-US"/>
          </a:p>
        </p:txBody>
      </p:sp>
    </p:spTree>
    <p:extLst>
      <p:ext uri="{BB962C8B-B14F-4D97-AF65-F5344CB8AC3E}">
        <p14:creationId xmlns:p14="http://schemas.microsoft.com/office/powerpoint/2010/main" val="1795345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DCA489-F9C5-4273-9695-B679EA1514D1}"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71F36-2218-476B-8117-D007E463DC55}" type="slidenum">
              <a:rPr lang="en-US" smtClean="0"/>
              <a:pPr/>
              <a:t>‹nr.›</a:t>
            </a:fld>
            <a:endParaRPr lang="en-US"/>
          </a:p>
        </p:txBody>
      </p:sp>
    </p:spTree>
    <p:extLst>
      <p:ext uri="{BB962C8B-B14F-4D97-AF65-F5344CB8AC3E}">
        <p14:creationId xmlns:p14="http://schemas.microsoft.com/office/powerpoint/2010/main" val="3436080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CA489-F9C5-4273-9695-B679EA1514D1}"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71F36-2218-476B-8117-D007E463DC55}" type="slidenum">
              <a:rPr lang="en-US" smtClean="0"/>
              <a:pPr/>
              <a:t>‹nr.›</a:t>
            </a:fld>
            <a:endParaRPr lang="en-US"/>
          </a:p>
        </p:txBody>
      </p:sp>
    </p:spTree>
    <p:extLst>
      <p:ext uri="{BB962C8B-B14F-4D97-AF65-F5344CB8AC3E}">
        <p14:creationId xmlns:p14="http://schemas.microsoft.com/office/powerpoint/2010/main" val="47966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DCA489-F9C5-4273-9695-B679EA1514D1}"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71F36-2218-476B-8117-D007E463DC55}" type="slidenum">
              <a:rPr lang="en-US" smtClean="0"/>
              <a:pPr/>
              <a:t>‹nr.›</a:t>
            </a:fld>
            <a:endParaRPr lang="en-US"/>
          </a:p>
        </p:txBody>
      </p:sp>
    </p:spTree>
    <p:extLst>
      <p:ext uri="{BB962C8B-B14F-4D97-AF65-F5344CB8AC3E}">
        <p14:creationId xmlns:p14="http://schemas.microsoft.com/office/powerpoint/2010/main" val="271445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DCA489-F9C5-4273-9695-B679EA1514D1}" type="datetimeFigureOut">
              <a:rPr lang="en-US" smtClean="0"/>
              <a:pPr/>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71F36-2218-476B-8117-D007E463DC55}" type="slidenum">
              <a:rPr lang="en-US" smtClean="0"/>
              <a:pPr/>
              <a:t>‹nr.›</a:t>
            </a:fld>
            <a:endParaRPr lang="en-US"/>
          </a:p>
        </p:txBody>
      </p:sp>
    </p:spTree>
    <p:extLst>
      <p:ext uri="{BB962C8B-B14F-4D97-AF65-F5344CB8AC3E}">
        <p14:creationId xmlns:p14="http://schemas.microsoft.com/office/powerpoint/2010/main" val="2579055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DCA489-F9C5-4273-9695-B679EA1514D1}" type="datetimeFigureOut">
              <a:rPr lang="en-US" smtClean="0"/>
              <a:pPr/>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71F36-2218-476B-8117-D007E463DC55}" type="slidenum">
              <a:rPr lang="en-US" smtClean="0"/>
              <a:pPr/>
              <a:t>‹nr.›</a:t>
            </a:fld>
            <a:endParaRPr lang="en-US"/>
          </a:p>
        </p:txBody>
      </p:sp>
    </p:spTree>
    <p:extLst>
      <p:ext uri="{BB962C8B-B14F-4D97-AF65-F5344CB8AC3E}">
        <p14:creationId xmlns:p14="http://schemas.microsoft.com/office/powerpoint/2010/main" val="1060731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CA489-F9C5-4273-9695-B679EA1514D1}" type="datetimeFigureOut">
              <a:rPr lang="en-US" smtClean="0"/>
              <a:pPr/>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71F36-2218-476B-8117-D007E463DC55}" type="slidenum">
              <a:rPr lang="en-US" smtClean="0"/>
              <a:pPr/>
              <a:t>‹nr.›</a:t>
            </a:fld>
            <a:endParaRPr lang="en-US"/>
          </a:p>
        </p:txBody>
      </p:sp>
    </p:spTree>
    <p:extLst>
      <p:ext uri="{BB962C8B-B14F-4D97-AF65-F5344CB8AC3E}">
        <p14:creationId xmlns:p14="http://schemas.microsoft.com/office/powerpoint/2010/main" val="927458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CA489-F9C5-4273-9695-B679EA1514D1}"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71F36-2218-476B-8117-D007E463DC55}" type="slidenum">
              <a:rPr lang="en-US" smtClean="0"/>
              <a:pPr/>
              <a:t>‹nr.›</a:t>
            </a:fld>
            <a:endParaRPr lang="en-US"/>
          </a:p>
        </p:txBody>
      </p:sp>
    </p:spTree>
    <p:extLst>
      <p:ext uri="{BB962C8B-B14F-4D97-AF65-F5344CB8AC3E}">
        <p14:creationId xmlns:p14="http://schemas.microsoft.com/office/powerpoint/2010/main" val="3813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77C3D-7BB2-4D23-9D10-616807B37D36}" type="datetimeFigureOut">
              <a:rPr lang="sr-Latn-CS" smtClean="0"/>
              <a:t>11.12.2018.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t>‹nr.›</a:t>
            </a:fld>
            <a:endParaRPr lang="hr-HR"/>
          </a:p>
        </p:txBody>
      </p:sp>
    </p:spTree>
    <p:extLst>
      <p:ext uri="{BB962C8B-B14F-4D97-AF65-F5344CB8AC3E}">
        <p14:creationId xmlns:p14="http://schemas.microsoft.com/office/powerpoint/2010/main" val="73680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CA489-F9C5-4273-9695-B679EA1514D1}"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71F36-2218-476B-8117-D007E463DC55}" type="slidenum">
              <a:rPr lang="en-US" smtClean="0"/>
              <a:pPr/>
              <a:t>‹nr.›</a:t>
            </a:fld>
            <a:endParaRPr lang="en-US"/>
          </a:p>
        </p:txBody>
      </p:sp>
    </p:spTree>
    <p:extLst>
      <p:ext uri="{BB962C8B-B14F-4D97-AF65-F5344CB8AC3E}">
        <p14:creationId xmlns:p14="http://schemas.microsoft.com/office/powerpoint/2010/main" val="3952872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DCA489-F9C5-4273-9695-B679EA1514D1}"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71F36-2218-476B-8117-D007E463DC55}" type="slidenum">
              <a:rPr lang="en-US" smtClean="0"/>
              <a:pPr/>
              <a:t>‹nr.›</a:t>
            </a:fld>
            <a:endParaRPr lang="en-US"/>
          </a:p>
        </p:txBody>
      </p:sp>
    </p:spTree>
    <p:extLst>
      <p:ext uri="{BB962C8B-B14F-4D97-AF65-F5344CB8AC3E}">
        <p14:creationId xmlns:p14="http://schemas.microsoft.com/office/powerpoint/2010/main" val="1604616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DCA489-F9C5-4273-9695-B679EA1514D1}"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71F36-2218-476B-8117-D007E463DC55}" type="slidenum">
              <a:rPr lang="en-US" smtClean="0"/>
              <a:pPr/>
              <a:t>‹nr.›</a:t>
            </a:fld>
            <a:endParaRPr lang="en-US"/>
          </a:p>
        </p:txBody>
      </p:sp>
    </p:spTree>
    <p:extLst>
      <p:ext uri="{BB962C8B-B14F-4D97-AF65-F5344CB8AC3E}">
        <p14:creationId xmlns:p14="http://schemas.microsoft.com/office/powerpoint/2010/main" val="350647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77C3D-7BB2-4D23-9D10-616807B37D36}" type="datetimeFigureOut">
              <a:rPr lang="sr-Latn-CS" smtClean="0"/>
              <a:t>11.12.2018.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3C03A18-1BE2-487D-92D8-585057AF460F}" type="slidenum">
              <a:rPr lang="hr-HR" smtClean="0"/>
              <a:t>‹nr.›</a:t>
            </a:fld>
            <a:endParaRPr lang="hr-H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5425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77C3D-7BB2-4D23-9D10-616807B37D36}" type="datetimeFigureOut">
              <a:rPr lang="sr-Latn-CS" smtClean="0"/>
              <a:t>11.12.2018.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3C03A18-1BE2-487D-92D8-585057AF460F}" type="slidenum">
              <a:rPr lang="hr-HR" smtClean="0"/>
              <a:t>‹nr.›</a:t>
            </a:fld>
            <a:endParaRPr lang="hr-HR"/>
          </a:p>
        </p:txBody>
      </p:sp>
    </p:spTree>
    <p:extLst>
      <p:ext uri="{BB962C8B-B14F-4D97-AF65-F5344CB8AC3E}">
        <p14:creationId xmlns:p14="http://schemas.microsoft.com/office/powerpoint/2010/main" val="56587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377C3D-7BB2-4D23-9D10-616807B37D36}" type="datetimeFigureOut">
              <a:rPr lang="sr-Latn-CS" smtClean="0"/>
              <a:t>11.12.2018.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3C03A18-1BE2-487D-92D8-585057AF460F}" type="slidenum">
              <a:rPr lang="hr-HR" smtClean="0"/>
              <a:t>‹nr.›</a:t>
            </a:fld>
            <a:endParaRPr lang="hr-H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98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377C3D-7BB2-4D23-9D10-616807B37D36}" type="datetimeFigureOut">
              <a:rPr lang="sr-Latn-CS" smtClean="0"/>
              <a:t>11.12.2018.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3C03A18-1BE2-487D-92D8-585057AF460F}" type="slidenum">
              <a:rPr lang="hr-HR" smtClean="0"/>
              <a:t>‹nr.›</a:t>
            </a:fld>
            <a:endParaRPr lang="hr-HR"/>
          </a:p>
        </p:txBody>
      </p:sp>
    </p:spTree>
    <p:extLst>
      <p:ext uri="{BB962C8B-B14F-4D97-AF65-F5344CB8AC3E}">
        <p14:creationId xmlns:p14="http://schemas.microsoft.com/office/powerpoint/2010/main" val="14569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77C3D-7BB2-4D23-9D10-616807B37D36}" type="datetimeFigureOut">
              <a:rPr lang="sr-Latn-CS" smtClean="0"/>
              <a:t>11.12.2018.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3C03A18-1BE2-487D-92D8-585057AF460F}" type="slidenum">
              <a:rPr lang="hr-HR" smtClean="0"/>
              <a:t>‹nr.›</a:t>
            </a:fld>
            <a:endParaRPr lang="hr-HR"/>
          </a:p>
        </p:txBody>
      </p:sp>
    </p:spTree>
    <p:extLst>
      <p:ext uri="{BB962C8B-B14F-4D97-AF65-F5344CB8AC3E}">
        <p14:creationId xmlns:p14="http://schemas.microsoft.com/office/powerpoint/2010/main" val="206688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377C3D-7BB2-4D23-9D10-616807B37D36}" type="datetimeFigureOut">
              <a:rPr lang="sr-Latn-CS" smtClean="0"/>
              <a:t>11.12.2018.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3C03A18-1BE2-487D-92D8-585057AF460F}" type="slidenum">
              <a:rPr lang="hr-HR" smtClean="0"/>
              <a:t>‹nr.›</a:t>
            </a:fld>
            <a:endParaRPr lang="hr-H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05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377C3D-7BB2-4D23-9D10-616807B37D36}" type="datetimeFigureOut">
              <a:rPr lang="sr-Latn-CS" smtClean="0"/>
              <a:t>11.12.2018.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3C03A18-1BE2-487D-92D8-585057AF460F}" type="slidenum">
              <a:rPr lang="hr-HR" smtClean="0"/>
              <a:t>‹nr.›</a:t>
            </a:fld>
            <a:endParaRPr lang="hr-HR"/>
          </a:p>
        </p:txBody>
      </p:sp>
    </p:spTree>
    <p:extLst>
      <p:ext uri="{BB962C8B-B14F-4D97-AF65-F5344CB8AC3E}">
        <p14:creationId xmlns:p14="http://schemas.microsoft.com/office/powerpoint/2010/main" val="33729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1377C3D-7BB2-4D23-9D10-616807B37D36}" type="datetimeFigureOut">
              <a:rPr lang="sr-Latn-CS" smtClean="0"/>
              <a:t>11.12.2018.</a:t>
            </a:fld>
            <a:endParaRPr lang="hr-HR"/>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hr-HR"/>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3C03A18-1BE2-487D-92D8-585057AF460F}" type="slidenum">
              <a:rPr lang="hr-HR" smtClean="0"/>
              <a:t>‹nr.›</a:t>
            </a:fld>
            <a:endParaRPr lang="hr-H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21172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CA489-F9C5-4273-9695-B679EA1514D1}" type="datetimeFigureOut">
              <a:rPr lang="en-US" smtClean="0"/>
              <a:pPr/>
              <a:t>12/11/2018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71F36-2218-476B-8117-D007E463DC55}" type="slidenum">
              <a:rPr lang="en-US" smtClean="0"/>
              <a:pPr/>
              <a:t>‹nr.›</a:t>
            </a:fld>
            <a:endParaRPr lang="en-US"/>
          </a:p>
        </p:txBody>
      </p:sp>
    </p:spTree>
    <p:extLst>
      <p:ext uri="{BB962C8B-B14F-4D97-AF65-F5344CB8AC3E}">
        <p14:creationId xmlns:p14="http://schemas.microsoft.com/office/powerpoint/2010/main" val="4069623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nature.com/articles/sdata201618" TargetMode="External"/><Relationship Id="rId1" Type="http://schemas.openxmlformats.org/officeDocument/2006/relationships/slideLayout" Target="../slideLayouts/slideLayout2.xml"/><Relationship Id="rId4" Type="http://schemas.openxmlformats.org/officeDocument/2006/relationships/hyperlink" Target="https://twitter.com/wmijnhard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creativecommons.org/licens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ec.europa.eu/research/openscience/index.cfm"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markhooper.io/openscience/#-1:0000000000" TargetMode="External"/><Relationship Id="rId2" Type="http://schemas.openxmlformats.org/officeDocument/2006/relationships/hyperlink" Target="https://101innovations.wordpress.com/outcomes/"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hyperlink" Target="mailto:g.terriet@amc.nl" TargetMode="External"/><Relationship Id="rId2" Type="http://schemas.openxmlformats.org/officeDocument/2006/relationships/hyperlink" Target="mailto:mario.malicki@mefst.h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hyperlink" Target="https://osf.io/cfzyx/download?format=pdf" TargetMode="External"/><Relationship Id="rId2" Type="http://schemas.openxmlformats.org/officeDocument/2006/relationships/hyperlink" Target="http://siepr.stanford.edu/sites/default/files/publications/06-38_0.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s.io/our-services/top-guidelin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4C7-3AFD-4FCA-B1AE-3725F82DCD52}"/>
              </a:ext>
            </a:extLst>
          </p:cNvPr>
          <p:cNvSpPr>
            <a:spLocks noGrp="1"/>
          </p:cNvSpPr>
          <p:nvPr>
            <p:ph type="title"/>
          </p:nvPr>
        </p:nvSpPr>
        <p:spPr>
          <a:xfrm>
            <a:off x="97654" y="381455"/>
            <a:ext cx="12011487" cy="2087364"/>
          </a:xfrm>
        </p:spPr>
        <p:txBody>
          <a:bodyPr>
            <a:normAutofit/>
          </a:bodyPr>
          <a:lstStyle/>
          <a:p>
            <a:pPr algn="ctr"/>
            <a:r>
              <a:rPr lang="en-US" b="1" dirty="0">
                <a:solidFill>
                  <a:srgbClr val="0070C0"/>
                </a:solidFill>
                <a:latin typeface="+mn-lt"/>
              </a:rPr>
              <a:t>Open up your science</a:t>
            </a:r>
            <a:r>
              <a:rPr lang="en-GB" dirty="0"/>
              <a:t/>
            </a:r>
            <a:br>
              <a:rPr lang="en-GB" dirty="0"/>
            </a:br>
            <a:endParaRPr lang="en-GB" dirty="0"/>
          </a:p>
        </p:txBody>
      </p:sp>
      <p:sp>
        <p:nvSpPr>
          <p:cNvPr id="3" name="Content Placeholder 2">
            <a:extLst>
              <a:ext uri="{FF2B5EF4-FFF2-40B4-BE49-F238E27FC236}">
                <a16:creationId xmlns:a16="http://schemas.microsoft.com/office/drawing/2014/main" id="{E211A3F9-905F-46AA-BB0E-3F2345F2446F}"/>
              </a:ext>
            </a:extLst>
          </p:cNvPr>
          <p:cNvSpPr>
            <a:spLocks noGrp="1"/>
          </p:cNvSpPr>
          <p:nvPr>
            <p:ph idx="1"/>
          </p:nvPr>
        </p:nvSpPr>
        <p:spPr>
          <a:xfrm>
            <a:off x="958788" y="2468818"/>
            <a:ext cx="11150354" cy="1009835"/>
          </a:xfrm>
        </p:spPr>
        <p:txBody>
          <a:bodyPr/>
          <a:lstStyle/>
          <a:p>
            <a:pPr marL="0" indent="0" algn="r">
              <a:buNone/>
            </a:pPr>
            <a:r>
              <a:rPr lang="en-GB" dirty="0"/>
              <a:t>Mario Malički, Gerben ter Riet</a:t>
            </a:r>
          </a:p>
          <a:p>
            <a:endParaRPr lang="en-GB" dirty="0"/>
          </a:p>
        </p:txBody>
      </p:sp>
      <p:pic>
        <p:nvPicPr>
          <p:cNvPr id="9" name="Picture 8">
            <a:extLst>
              <a:ext uri="{FF2B5EF4-FFF2-40B4-BE49-F238E27FC236}">
                <a16:creationId xmlns:a16="http://schemas.microsoft.com/office/drawing/2014/main" id="{6366B404-35D6-452A-A89E-1D9789B71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788" y="4771179"/>
            <a:ext cx="4746386" cy="1107490"/>
          </a:xfrm>
          <a:prstGeom prst="rect">
            <a:avLst/>
          </a:prstGeom>
        </p:spPr>
      </p:pic>
      <p:pic>
        <p:nvPicPr>
          <p:cNvPr id="11" name="Picture 10">
            <a:extLst>
              <a:ext uri="{FF2B5EF4-FFF2-40B4-BE49-F238E27FC236}">
                <a16:creationId xmlns:a16="http://schemas.microsoft.com/office/drawing/2014/main" id="{4CA01D8B-5D77-40DF-9C85-DF1E0D464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479" y="4771179"/>
            <a:ext cx="5977662" cy="899934"/>
          </a:xfrm>
          <a:prstGeom prst="rect">
            <a:avLst/>
          </a:prstGeom>
        </p:spPr>
      </p:pic>
    </p:spTree>
    <p:extLst>
      <p:ext uri="{BB962C8B-B14F-4D97-AF65-F5344CB8AC3E}">
        <p14:creationId xmlns:p14="http://schemas.microsoft.com/office/powerpoint/2010/main" val="2543878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197" y="412691"/>
            <a:ext cx="10289219" cy="620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85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137E55-529E-42D4-A911-ED435C936416}"/>
              </a:ext>
            </a:extLst>
          </p:cNvPr>
          <p:cNvSpPr>
            <a:spLocks noGrp="1"/>
          </p:cNvSpPr>
          <p:nvPr>
            <p:ph idx="1"/>
          </p:nvPr>
        </p:nvSpPr>
        <p:spPr>
          <a:xfrm>
            <a:off x="1016000" y="1704511"/>
            <a:ext cx="10058400" cy="4225772"/>
          </a:xfrm>
        </p:spPr>
        <p:txBody>
          <a:bodyPr>
            <a:normAutofit/>
          </a:bodyPr>
          <a:lstStyle/>
          <a:p>
            <a:pPr marL="0" indent="0" algn="just">
              <a:buNone/>
            </a:pPr>
            <a:r>
              <a:rPr lang="en-GB" dirty="0"/>
              <a:t>The journal is committed to open data by encouraging authors to appropriately share the data underpinning their analyses. In a section entitled “Data Availability Statement”, placed directly below the Conclusions section, </a:t>
            </a:r>
            <a:r>
              <a:rPr lang="en-GB" b="1" dirty="0">
                <a:solidFill>
                  <a:srgbClr val="0070C0"/>
                </a:solidFill>
              </a:rPr>
              <a:t>please provide a statement on the availability of the dataset, software code and/or model underpinning your research. </a:t>
            </a:r>
            <a:r>
              <a:rPr lang="en-GB" dirty="0"/>
              <a:t>The journal encourages you to consider providing this information as supplementary material, or depositing in a public repository and providing the link in the paper. If these data are not available this must be stated together with the reason why. Please refer to our data sharing policy in the Instructions for Authors.</a:t>
            </a:r>
          </a:p>
        </p:txBody>
      </p:sp>
      <p:sp>
        <p:nvSpPr>
          <p:cNvPr id="6" name="Title 1">
            <a:extLst>
              <a:ext uri="{FF2B5EF4-FFF2-40B4-BE49-F238E27FC236}">
                <a16:creationId xmlns:a16="http://schemas.microsoft.com/office/drawing/2014/main" id="{0789BFAF-C835-4E75-8584-B5B6318DE3F1}"/>
              </a:ext>
            </a:extLst>
          </p:cNvPr>
          <p:cNvSpPr>
            <a:spLocks noGrp="1"/>
          </p:cNvSpPr>
          <p:nvPr>
            <p:ph type="title"/>
          </p:nvPr>
        </p:nvSpPr>
        <p:spPr>
          <a:xfrm>
            <a:off x="139700" y="626245"/>
            <a:ext cx="11811000" cy="876300"/>
          </a:xfrm>
        </p:spPr>
        <p:txBody>
          <a:bodyPr>
            <a:noAutofit/>
          </a:bodyPr>
          <a:lstStyle/>
          <a:p>
            <a:pPr algn="ctr"/>
            <a:r>
              <a:rPr lang="en-GB" b="1" dirty="0">
                <a:solidFill>
                  <a:srgbClr val="0070C0"/>
                </a:solidFill>
                <a:latin typeface="+mn-lt"/>
              </a:rPr>
              <a:t>Data Sharing</a:t>
            </a:r>
          </a:p>
        </p:txBody>
      </p:sp>
    </p:spTree>
    <p:extLst>
      <p:ext uri="{BB962C8B-B14F-4D97-AF65-F5344CB8AC3E}">
        <p14:creationId xmlns:p14="http://schemas.microsoft.com/office/powerpoint/2010/main" val="277425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A91DF4-11E1-4DA9-99CA-7B38FDC8927C}"/>
              </a:ext>
            </a:extLst>
          </p:cNvPr>
          <p:cNvSpPr/>
          <p:nvPr/>
        </p:nvSpPr>
        <p:spPr>
          <a:xfrm>
            <a:off x="3949947" y="6324886"/>
            <a:ext cx="4363117" cy="369332"/>
          </a:xfrm>
          <a:prstGeom prst="rect">
            <a:avLst/>
          </a:prstGeom>
        </p:spPr>
        <p:txBody>
          <a:bodyPr wrap="none">
            <a:spAutoFit/>
          </a:bodyPr>
          <a:lstStyle/>
          <a:p>
            <a:r>
              <a:rPr lang="en-GB" dirty="0">
                <a:hlinkClick r:id="rId2"/>
              </a:rPr>
              <a:t>https://www.nature.com/articles/sdata201618</a:t>
            </a:r>
            <a:endParaRPr lang="en-GB" dirty="0"/>
          </a:p>
        </p:txBody>
      </p:sp>
      <p:pic>
        <p:nvPicPr>
          <p:cNvPr id="8" name="Content Placeholder 7">
            <a:extLst>
              <a:ext uri="{FF2B5EF4-FFF2-40B4-BE49-F238E27FC236}">
                <a16:creationId xmlns:a16="http://schemas.microsoft.com/office/drawing/2014/main" id="{DB46C0A7-32A5-465E-9FB8-872425CFB0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1663" y="387132"/>
            <a:ext cx="7594519" cy="5676317"/>
          </a:xfrm>
        </p:spPr>
      </p:pic>
      <p:sp>
        <p:nvSpPr>
          <p:cNvPr id="11" name="TextBox 10">
            <a:extLst>
              <a:ext uri="{FF2B5EF4-FFF2-40B4-BE49-F238E27FC236}">
                <a16:creationId xmlns:a16="http://schemas.microsoft.com/office/drawing/2014/main" id="{541715B1-3445-46AC-AB61-07835CF22441}"/>
              </a:ext>
            </a:extLst>
          </p:cNvPr>
          <p:cNvSpPr txBox="1"/>
          <p:nvPr/>
        </p:nvSpPr>
        <p:spPr>
          <a:xfrm>
            <a:off x="8859914" y="6324886"/>
            <a:ext cx="3060261" cy="646331"/>
          </a:xfrm>
          <a:prstGeom prst="rect">
            <a:avLst/>
          </a:prstGeom>
          <a:noFill/>
        </p:spPr>
        <p:txBody>
          <a:bodyPr wrap="none" rtlCol="0">
            <a:spAutoFit/>
          </a:bodyPr>
          <a:lstStyle/>
          <a:p>
            <a:r>
              <a:rPr lang="en-GB" dirty="0"/>
              <a:t>Image by </a:t>
            </a:r>
            <a:r>
              <a:rPr lang="en-GB" b="1" u="sng" dirty="0">
                <a:hlinkClick r:id="rId4"/>
              </a:rPr>
              <a:t>Wilfred </a:t>
            </a:r>
            <a:r>
              <a:rPr lang="en-GB" b="1" u="sng" dirty="0" err="1">
                <a:hlinkClick r:id="rId4"/>
              </a:rPr>
              <a:t>Mijnhardt</a:t>
            </a:r>
            <a:endParaRPr lang="en-GB" b="1" dirty="0"/>
          </a:p>
          <a:p>
            <a:r>
              <a:rPr lang="en-GB" dirty="0"/>
              <a:t> </a:t>
            </a:r>
          </a:p>
        </p:txBody>
      </p:sp>
    </p:spTree>
    <p:extLst>
      <p:ext uri="{BB962C8B-B14F-4D97-AF65-F5344CB8AC3E}">
        <p14:creationId xmlns:p14="http://schemas.microsoft.com/office/powerpoint/2010/main" val="371605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data:image/jpeg;base64,/9j/4AAQSkZJRgABAQAAAQABAAD/2wCEAAkGBhQSERUUEhQWFRUWGBgYGRcXGBwcHRsgHR0cFyEfISAeHyYgGBwkGxogIC8iIycpLCwsGB8yNTAqNSYrLCkBCQoKBQUFDQUFDSkYEhgpKSkpKSkpKSkpKSkpKSkpKSkpKSkpKSkpKSkpKSkpKSkpKSkpKSkpKSkpKSkpKSkpKf/AABEIAMIBAwMBIgACEQEDEQH/xAAcAAACAgMBAQAAAAAAAAAAAAAGBwAIAwQFAQL/xABQEAACAQIDBQUDBgkICgICAwABAgMEEQAFIQYHEjFBEyJRYXEIMoEUI0JikaE1UnJ0gpKisrMVJDM0Q1NzsRhUY4OTwcLR0uEl08TwFhc2/8QAFAEBAAAAAAAAAAAAAAAAAAAAAP/EABQRAQAAAAAAAAAAAAAAAAAAAAD/2gAMAwEAAhEDEQA/AHjhYbwt90NCzQUqrUVC6Mb/ADcZ8CRq7DqoIt1IOmJvu3hNQwLTU7cNRODdgdY4+RI8GY3UHpZjzAxz90O6JIY0rK1A8zgNHG4uIwdQxB5yHnr7vryAVhm2lzMdojTxRtqCrCnWx8NVZh56+uMzbB7Sxd5KiZj4LWE/c7AHDX2v3nUWWngnkLS2v2UY4nt4nUBf0iL9MDNF7RGXuwV46iIH6TIrAevC5b7AcAIZbvkzPLpRDmkDSL1407OS3K6sAFkHw1/GGHZs1tPT18AmpnDodCOTKeqsPosP/YuNca1ZQ0WbUlm7OogkF1ZTex5XU80cfAjkfDCJkjqdmM0BBaSmk+yWO+oPQSJf4G3RrELKY4m1m2FPl0BmqXsOSoNXc+CjqfPQDqRjbmz2FaU1RcdgI+14x1Xh4rjxuOQ88V8ynL6jabNHkmLJTx+9b+zS54Y16cbWOvkx6AYDfq962b5pKY8thaNPCJQzAeLyMOFPhw+px9Ju62jk7z1Uinwase/7JIGHpk2SQ0kKw08axxryVf8AMnmzHqTqcJLe1vLzGkzN4YJTDFGsZQBFPHxKGLHiU8Q4iV8O743wGlNV7SZUO0kM0sS6kuRUJYeJuXQed19cMDd3vngzBlgnUQVJ0Av3JD9UnUN9U/AnBzkNW8tLBJKvDJJFG7ra1mZQxFjqLE8sKffDumTgeuoU7ORO/LGmgYDUuoHuuOZA5i55jvA58eE2wvdzW35zClMcxvUQWVz1dT7r+uhB8xf6WB3fxt46BcupieOUAzFefC2ixi2t25keFhyY4Cbd7+OCQ0+WKsr34TMRxLflaNR/SG/0jp4BueB6DYvaLMe/PNJEragTTGMf8OP3fiowwt1e6yPL4lmnUNVuLknXsr/QXz6Fhz1A05sTAV9fc/nkA44asFh0jqZVb9oKPvx5l29jNcrmEOaRNKn+0AWS3ijjuyD1vfxGLB45m0OzkFbA0NTGHRvtU/jKeasPEf5aYDzZvaWCugWemcOh0PQqeqsPosPD0IuCDjqYrbSSz7M5twOxemktxeEkRNg1ukiG/wAQRybD/wA62gipqSSqdrxInHcfSv7oHiWJAHmRgNHbLbimyyHtKhu81+CNdXcjwHQDqx0HxAKam3l51m0jJl8TRRjS0Kgkflyvop9OH0xqbK7PT7R5jJVVbEQIRxW5Ac1hTw05npe51YXfv81y+mH9HTU8dhrZVFzYa+JJ5nUk4BJLu22iccTVcgbwaskv9xI+/GCfNdo8p78xlliGpMhE6W+swJdB53XB1X72matp4IECqa9qSUv3uIDgXiWxHDcsfH3R4kYZUUquoKkMp6ggg/8AfAAW7zfDT5kRDIOwqeiE3V/yG8evCdfC9icMHCO3wbqlhU5hQL2ZQ8csaacNjftEt7tjqQNBzFrHBxuj28OZUfzp/nEJCS/W07r26cQBv5q3S2AOcKTb3fxHTu0FAqzyjQynWNTysLayH0IHmcYt+28B4VFBTMRLKt5WXmEOgQW6v1+rb8bGlkmyMeQZccyqoBUVd0shYARcZAsDY2cX1ax8BYXJDjRUW02YDtOOeJDyu4pxb8lSrEfA4+22J2lg70dRNJbWy1Zb9l2AODNN6OZkAjIpyDqD2h/+rGxkG9Wolr4aKqy56VpgxUtJc2VWa/CY1uO6RzwAZkW/Cto5ewzaBmA95uDs5VHjw6K4+Av4nDtybOoauFZqeQSRuNGH+RHMEdQdRjR2s2Op8xgMVQl+fA499D4qenpyPUHCM2bzSo2czU01S16aQjjOvCVOizKOhHUeTDWwICx+JjxWuLjEwFdzAM02rZZO9HHMwIOo4acEW9Gddfyzh4bW7RpQ0ktQ59xW4QQbM9iVXQacTAC5sNcJXd2/ZbU1KPzaSsUevEz/AHhcPTPZoUppWqQDAEYygqWHBbvXUAki3lgKtbDZKubZmEq5mHaFpHYavIedhoQCb3JIsFB8sOPaTcJQvTOKRGinCko3aOwZgNAwYkWPK4ta9/LGbdZ/Isc0seWymWZwzkukgZUBHcVnRe6CRpck8ze2jHqZ1RGdyFVQWYnkABcn4AYCtu4rax6bMFpWJ7GpJUqeSyAEqw8CbcB8bjwGGnvzyJajKpJLd+nZZVPW1wjD04Wv+iMIzd/GZ86pSg51KyW8Ardof2QcWK3qVIjyesLdYivxYhB95GAS1TtW52Wjgvr8qMB80UfKLfayj0GG5uZyJabKYCB3pwZnPjx+79iBR9uEJJRt/IKSfR/lBx9sCf8AicWQ3b1YkyqiZeQp4l+KKIz96nAbW2mZvTZfVTRECSOF2UkXsQDY2OhxWao3tZlIwZ50dl90tT07EehMdx8MWY21y16jL6qGIcUkkLoouBckWGp0GKiZzlElLO8EwCyRnhYAg2PPmNDzwD93Hbd1mYPUrVyiXsxGyngVSLlgfdAuNBzw2GFxhPez7srUU6y1EqARVEcRiYMpuAWPIG68xzw4sBXnYqL+TdqJKZe7G7yxAfUZe2jHwITHmw0H8o7TTTyd5YnmmAPgjCOP9W6n9HGWRu32y7mvDOL/AO6hAb70OPNyzdhn1VC+jFZ4xfxSVWI+xSfhgLB4R+a+0DURTyxCjQiOR0B4n14WK35eWHhhHZr7QNRFPLGKNGEcjoDxvrwsVvy8sBrf6RtT/qMf67/9sM3dptm+Z0jTyRCIrK0fCCToFRr6j633YWP+kbU/6lH+u/8A2wzt2m2b5nSNPJEIisrR8IJOgVGvr+V92AGvaEyVZcuWew44JV1+q/cI/W4D+jhf7V7VPJs3l0JJu8jo3mtOSqj0syH9EYaG/erVMmlUnWSSJV8zxh/8kP2YSu0VAwyPLJCNDLWftMgH8M4CwO6/IlpMrpkAszxrK58WkAc38bAhfRRgV3+59F/J70yyKZu0hLRg94KeJgSPC6/ePEYI0p6qryyjagqhSsY4mLmNZLr2duGzcu9b7MIje1spUUdWrVNR8plqFMjScHDqp4bWBtooHKwHhpgOJDVTyPLVopKQzCdzcd0yPZetzci2gOGFuV2vl+WUdGJG7EU86mO/d4+0lm4rfjcNhfwwK7P7wewoZ4DDTlysIjvSxMG4Xu3akjvmx0LX18OeODs/nFRBVrUUygTcTKnCgsGlVkAC+79I2FracrYC480QZSrAFSCCDyIOhHpbFft1QNBtFPRg9xjPCL9QhMiH14U/aOGhs1s9mscyPV5ks8QB44RAi3JUgd4AHRiD52wsdm27bbCR01CzVBJ/JjeP/PAYdh4Bme0008neWJ5ZgD4RsI4vsuh/Rwxt+/4Gl/Li/fGF7uJ+ZzmqifRuzlT4pKlx9gP2YYW/f8DS/lw/vjAfO3219TQ01AtGsRkqHSL5wEjVVA6i2pGuBit2a2glroa1o6TtoFZEs3ds3EDccWp7564xbc7W0lW2UJTTrK8dTDxhb6e4OoHXDwwC32E2yzCXM56HMFgDRQiX5oHQkx2F+IggrJ92OZ7RWRq9FFUgd+GQKT9SQW/eC/afHG5kX/8ArK/80j//AB8bW/qrCZPIp5ySxKPUNx/5IcB0d1+0KzZTSPI3fEfAb8/m2aIH4hAcTA1uq2ceTKaZwbA9r/FkGPMAL74csly3N4cyhHdkZXv07RAAynydAD53fww6cmzenzKjEkdnimQqynmLjhZG8CLkH/sRjJtNs3DX0z0863RxzHNSOTKejA/8wdCRhAAZlsxVGw7Wmc89eylHT/ClA+P5Q5hqbQ7C5hklX29L2jRqSY5414tD0kFiAbaEMOE9PLHme8XN80j+SgMytoywQkF/JiLm3iBYeOG9kO/XLZ1Hau1M/VZFJHwdQRb1t6Y69TvYyuNbmtiPkvE5+xQTgBnc7uqagvVVYHyh14VTQ9kp53PIueWnIaXNzbh7/wDbQPwZdAeJuJXm4ddfoR6czc8RHknnj42y3/NKDBlcbhm7vbOO9rp82gvqehbX6vXHQ3Tbo3ikFfmAPbX444mNypOvaP8AX6gdDqdeQdlt2ROzooLDtwnajl/TX7S1+XXs7+GBncJtuI+LLag8DBmaHi01Pvx68mvdgPEsPAYeGFFvY3QtUOa3Lxao96SMG3GR9ND0k8R9Lnz94G7ipW9f8MVn+L/0rg92S39S0/8AN80hkYp3TIotILaWdGtc+dwfInXHSr842Xq5HnnN5ZDxOWFUCTy5L3enTAH+7L8E0X+AmM+3G2EWW0jzyEFrERpfV36D06k9ADgArt+eXUVOsGXxSTCNeGMHiRFA5XZ7ufs18RgQybZbMNo6kVNYzR0w+nayhb+5Cp5/lG48SSLEOzuC2fknqajMp7m/GisfpO54pG+A0/TPhjQ3rZbLlWcRZlAO5K4k8uMC0iHwDrr58TeGHzlOVRU0KQwoEjjUKqjoP+ZJ1JOpJJxrbSbOQ11O9PULxI46c1I5Mp6MD/2NwSMBNm9ooa6mSogbiRxy6qeqsOjA6H7eRBx0+HFbqnLsz2ZqGki+cpmOrWJikHQOP7OTzv42JF8H2Se0NQyKPlCS079e72i/Ar3vtUYBp8OJheVm/nK0W6ySyn8VImB/b4R9+F3tLvYrs3b5Jl0Lxo+hCd6RxyPEwsI08bdObW0wH1vd2oObV8OX0XziRvwgryeVtCb/AIiC44uXvnlY4Yu2u7sS5ItHAOJ6ZEaLxZkBB+LgsPVhjHuq3Urlq9tPZ6txYkarEDzVfEnq3wGl7sXAJncHt2rRfydO3DIhYw3+kpuzJ+UpubeBP4uC/eVsGK9Um4iHp46jhQLftC8dgOdxZgD15nAlvU3QSPKa7LQRNfjkiU8JLDXjjPR76kdTqNdDztlN/wDJD8zmcLsyd0yoAH0076NYX8SCPS+ACV2IqHj4Up5WkNCsvAEbiv8AKQvK1yeAE28MM/dLsOsNTX/KKfSOeEwmRORQSHiQkWuOMajy8sd+PfhlJW5qWXyMMt/uQj78D20ftE0yKRRRPM/RpBwIPO1+NvSy+uAM9423EeWUbSEjtnBWFOrNbnb8VeZ+A5kYX/s87MP89mEoPzl4oyebd7ikb9YBb+IbHB2Z2Crs9qRWZizpAbakcJZeYSJfop9a1tSe8b4sFQ0SQxpFEoREUKqjkANAMBX/AHi0kmTZ6lfEt45X7UeBJ7sqX6E3J/3g8MPGkqabMqRXASenlAPC6hgbG9ipuAysNQeRGMe12ycOY0zU840OqsPeRhyYeYv8QSOuENT1eZbMVJVl7SmduRv2Unmp/s5Lcxz01DC2ALd8GSUtCcvngpY4lSqVpDDEqkheF7aAX5GwJx1/9ITL/wC6q/8AhJ/9mNjJd/OWzKO1d6d+qyIxF/JkDAjzNsb9bvoyqMX+VcZ/FRJGJ/ZsPiRgBXd1n6V+0VZVQrIInpVA41sQQYV1sSBcqba9MDu+Pac5nXw5fR/OCN+G4Ojyt3T+ig0v5v0F8e7W75qrMj8kyyGSNZO7cazOPAcNxGPGxJ8wL4ON026cZcPlFTwtVMLADURA8wD1c8iw9BpckDrZ/J1paWGnQ92KNUv42FifUnX449x0MTATGGrpElQpIiujCzKwDAjzB0OM2JgF1m+4bLJ2LIkkBP8AdPp9jhgPQWGOdD7OdADdpqlh4cUY/wAkw1sTADuzW76hoNaanVX/ALxrs/6zXIv4CwwRY8vj2+AmJiYmA4m0GxdHXD+dU8ch5BiLOPR1swHlfAfN7P2WMbjt1HgJdPvUn78MvEwAZk25/LKYhlphIw+lMTJ+y3d/ZwZKoAsNAMe4mAmJiYmA+ZIwwIYAgixBFwR4W64Dc13P5XOxZqVUY9YmaP8AZUhfux1tvZSuWVjKSrCnlIINiCEOoI1BxU7/APk9X/rU/wDxn/8ALAWPptxeVIbmF38mle33EY3aPavJqDigimpqcoxV0UcJ4lNjxWFyQepvgwj90emK7bV7mcynrqmaOOMpJPK6kyoNGYkaX00OAsBlOcQ1UQlp5FkjJIDLyNjY/fjcwI7rNnpqHLY4KgBZFaQkBgw7zlhqNORwXXwExxNoNiqOt/rVPHIeXGRZ/wBdbNbyvjt48vgFzJuDystcJMo8BKbfeCfvx28k3WZbSsGipULjk0hMhHmOMkA+gGCzEwEtiYl8TATGGro0lQpKiujCxVwGU+oOhxmxMAvc03FZXMbrE8JPPspCB9jcQHwAxqUvs+ZarAsaiQeDSAD9lVP34ZuJgOTkOytLRLw0sCRA8yo7x9WN2b4nHWxMTATExMTAA29DeamVRBUAkqZASiHko5cbW14b6AaXIPgSK75xt3X1j3lqZm4joisVXXoEWw+6+NnelnDVOa1bMbhJWiXyWM9mLevCT6scNb2edlo1pXrWUGV3ZEY68KKADbwLMTfyUYBN0+0NfRuCs1TC3MAs63/RbRh6gjDw3Tb4DXMKWs4RUWujgWEthcgjkrga6aEX0FtTza3ZOHMKZoJ1uCO69u8jdGXwI+8XB540tkd3NFlwHYRAyW1mk70h+P0R5KAMBXXaXbvMErKlUralVWeUACZwAA7AAC+gAxvNvszAUkVPHIVZA3HOx7SWQlmbm9+EAELyv3efQCm1n9eqvzib+I2HDuh3TUdRQx1dWhmaUvwoWIVQrFOSkcRJUnU21GniHX3d7eGDI5K2uleUrLILsxZmPd4UF/En0AueQOFNtRvZzCtkPzzwxk92KFioA8CR3nPqfQDlgu3+rFSrSUNNGsMQ452RBYFjaNT5kANr54Ed1u0tFQVTVFZHJIVW0QRVbhYnVu8y2IAsOfvHywHKmbMaa0r/ACyG/J27VL/pG18MzdZvrlMyUuYPxrIQqTnRlY6AOfpKTpxcwTqSOXdrt/2VzRtFLBUujgqytHGQQeh+dxXypK8bdnfg4jw8XO19L262wFwNt9q0y6ikqWHEVsES9uJm0UeQ6nyBxWXNtvcyzCYKZ5SZGCrDCWVbk2ChFOvhrc+eLCZZl0GdZTSGsUyBkSRgGZe+qmMm6kHnxaYEJZ9nMoqVlju1RFewieSWxIKm927O9iRYm4wC0zPY3OaKIzyJURoupdZb8PmeByVHmcdvdxvjq4KmOGrlaendghMhuycRtxBjqQDzBvpe1jjv7Ve0DBPTTwQ0shE0UkfFI6rbjUrewDXte9rjCTiPeHqMA5t8+0OZJV1EELTfJDEoYLHdLMnf73DoOd9dMJfFwd4P4Krvzab9w4p9gHjuq2pzafMUjrGnMJSQkPFwrcLprwDr54B9tNuK+PMatEralUWomVVWZwAA5AAAOgAxaaL3R6DFPdvfwnW/nM/77YBk1eZ1z7NQVkdXUCWKaTtHErgsjOU1N7twtw2vyBOBfYLeNWLmVL29XPJE0qo6ySsy2fuXIJtpxX+GGrunylarZ0QP7soqEPlxOwv6g6/DFc6mneGVka6yRuVPkymx+wjAXWqqlY0Z2NlRSzHwAFz9wxUes3kZi8jsK2pUMzMFWZwFub2AB0A5Ww+dvNrQdnWqVIDVMEaj1lADD1ALfZiv2wuz/wAtzCnp7XV5AX/IXvv+yD9owDybbd8nySmkqneorJ1LosrsxJbv94k3CIrKCB100vcJfNNvMyr5bNPMxY92KIsq+gROenqcdzftmxlzZ4/owJHGo6aqJD972+Axtbpdv8vyuORp4pnqJGtxoiEKgAsoLOCLtcmw17vhgBH+U8xoXBL1VOx1AYyJe3k2jD4HDu3Rb3Gr2+S1dvlABKOAAJQNSCOQcDXTQgHQW14m22+TLK+imp2hqSzKTGWjj7rgXVr9oSNeduhI64TmQZs1LVQzpzikV/sNyPQjT44C6eJj5RwQCOR1GPrATExMTATExMTATExMTAU+3h0JhzSsRhb5+Vh6Oxdf2WGHf7PWbpJlrQgjjhla468L95T6E8Q/Rxpb7N10lWRW0i8cyrwyxjm4HJl8WA0t1AFtRYo/KM6qaCfjgd4JVup6HzVlIsRccmHTAXKqqpY0aR2CoilmY8gALknyAGNDINpqatj7SlmSVevCdV8mU95T5EDFWs/3l5jXR9jPUFoza6IqoG8L8ABbXodL4ZW5TdbPFKtdVh4rA9lFcqzX+k45hbclOpOpAAFwUG1n9eqvzib+I2LL7lvwJSekv8aTFaNq/wCvVX5xN/EbFl9yv4EpPSX+NJgFn7SVGwrKaX6LQlB6o5Y/c4wN7otkaTMamWCqLgiPjj4HC3sbMNQb6EH4HD63l7DDNKMxAhZkPHEx5BrWsevCw0PhodbWxWCpo6vLakcayU88Zup5EdLqeTKfEXBHjgH9/o95b41H/FH/AIYF02H2d+WPRmpmWVCF70qhC3VQ/Bw8QOhBtroL2OA+t325pJCYzMq3Fi6Rqrn4j3T5qAcc3Ybd5U5nMBGpWG/zk7DuqOtvx38FHxsNcAyt71f/ACTl1NltG7qkgk4mLd/gDcXDcW0ZnN7dFtyJwud2uwBzWpaPtOyjjUO7WudTYBR4nxOgt15YZ++fdyxoaZqNGZaNTGUHeYxkL3vFipW5t+MTyGExsztTUUE3bUr8D24ToGDDQ2IOhFxgHln+6bLMvy2qm7MySJBJwyTOSQxUqtgLIDxkW052xXiPmPXBxXbU5rnrrTXMgvxdnGoVBb6TkdB4sfTU4B15jAXA3g/gqu/Npv3Din2LnZ1QiropolItPC6A9O+hAP33xTnMMvkgleKVCkiEqysNQRgLrQnuj0GKfbe/hOt/OZ/32wwdzm3tdPmFPSzVDvAEkHAwX6MZIu3DxG1hzPTC+29/Cdb+cz/vtgLC7ivwND+XN/EbCh367PfJs0aRRZKlRKPDi91x68Q4v08N7cV+Bofy5v4jY53tBbP9tlyzqO9TOCfyHsjftcB+BwCfzja/tcko6O+sU0xYdbCxT4fOuP0MHPs4bPXkqKxhooEKHzNnf4gBR+kcJXFuN2Gz3yPLKeIizle0fx4n75B8wCF/RwFfd89I0ec1VwbOUceYKL/zBHwwQ7oN3NDmdNK07S9tFJYhHAHAygqbFTzYOPhg+3z7tGzCNaimF6iEFeHl2ic7D6ym5HjxEeGEFlGd1eW1BaFngmW6spFvVWVhqPIjAPqT2f8ALFBLNOABckyqAANbnuaDA3s5sHs9XO0dPUT9oCQEeQKzWNuJQU74PPTW3MDAFtJvazCtiMMsoWNveWNQnF+UeZHle3ljr7rN1E1bMk9QjR0qENc3Uy21Cr14b828L2N+QWXgiCKqjkoAF/IWx948Ax7gJiYmJgJiYmJgJiYmJgMVTUrGjPIyoiglmYgAAcySdAMKLa7e7kzuQ1IK1hpxmJOH4M/eP2WwM7+9uXmqTQxtaGG3aAfTkI4tfEICBb8a/gLDW7fdjLmzuQ/ZQxkBpCvESTrwqLi5tqTfS453AwB7s1veyaJwRl/yVv7xI42t6kWf7AcOPJ86hqohLTyLLG3JlP3HqCPA6jCF223ByUtO09LMZxGOJ42SzWHMrYkNbnawNgbX5Y6m5fZLMaJ2qZv5vSFCZI5b8TgAkME+gV8WsbXFjfANXP56CkjM1UII1v7zIt2PPQWLO3WwBOF/U+0NQxdynppmUcrBI18dBcn7hhObdbZS5lVvNISEuREnRE6D1PMnqfhg32F3DPWU6VFTMYFkAZEVeJip5MSSAtxqBY6EcsAb5T7Q1BKwWZJoL/SIDqPXhPF+zhgdnS18KsVhqYW1UkLIp9L3F/vxXXePudlyyMTxydvBcBjw8LIToLi5BUnTiFtSBbUY+NzO3L0VakLMfk9QwR1PJWbuq48DewPiD5CwMTaDaXIMvq5IJaBe1j4blaaNl7yhxa5HRh0x3KXfRlgpTPxPGisY1iKAOxAVjwopPdAYakgYSm+r8N1X+6/hR4m7bdfJmxkbtBDFGQC/DxEsdbAXHTUknS453wDLPtJUvHb5LPwfjXTi/Vvb9rBDT1uR11O9c0VKUT+kaWJA6nwcWuSenPi6Xwkt5W7F8paM9qJopeIK3DwkFbEgi56HQg+PLA3s5kktbUR0sPvSsALmyiwJLHyVbnx52wDtffxltL83R0jmMH6CpEp8wOf2gHHZ2P3k5VmEohECwzN7qyxR2c+CsLgnyNiel8L/AGu3ByUdHJUR1ImMS8boY+DujVip4jew1sbaA+hVUEzIwZSQykEEcwRqD9uAtftfvMpMrkjinWW7pxL2aAgAErb3hblgf/8A7GyTMFkkqYltCoJeohQnU2CpYszNz0HmemAT2hJi9RRsebUoY/FicBewexMmaVXYRsEAUu7sL8KggcvpG5AAuPXAMmn3v5PSyh6TLOEi4EoSJGsdDa1zqPMc8H2ye2eV5mrvGkayIC8iTRorAdXJ1DL4sDp1tfCf3h7lny2m+UpOJowyq4KcBXi0B94hhew6HUc+i5pkZmCpcs5CgDrc2t8TgLFZtv5y6lJipo3mCk6xKqR+dibE69QtvM4yZHv5y+qYQzo8HHpeUK0Zv0JHIeZW3iRgRf2b5vk/F8qQz8N+z4DwX/F4+K/lxcPwwnGQgkHQjQjAXSGR0/8AcQ/8NP8Atgf2s3p0GXsUmlLyjnFEOJh66hU9GIOuAqr3gyUezNJIrfziZOxjbqoUspfzKooA82XnhJZLk81dUpDEC8srcyf0izHwAuxPkcA729pKm4tKSbh8eJL/AGf+8dvKdvsmzdljljj7U6KlVElyfBWN1J8r3PhgZi9mpOz71a3aW5iIcIPoWuR8RhRbWbKzZdUtTzgcS2KsOTqeTDy0PoQR0wFqU2Py+mDSpR06lAWusScQsL6XHPTAiPaGy38Wp/4a/wDnjV3U7cPXZXUwzsWmpo2HEeboyNwknqwIKk/k31JxXbAWgz/fhl9Mq2Mk0jIr9nGBdeJQwDkkKpsdQCSPDHFy/wBo6kZwJaeaNSfeBV7eZAsbel8CWyW4GSrpI6iWpEJlUOiCPjPCRdSx4ltca2HQ8+gXO0+z0lDVS00pBeJrXHIggMCPVSD8cBcbLsxjniSWFw8bgMrLyI//AHp0wP7X7yqLLe7USEyEXEUY4nt4kXAUflEXwB7kM/aHJayRu8tM0sig+AiEhHoSCf0jhF19fJPK8szlpJGLMx6k88A9z7SdNxf1Wbh8eJL/AGcvvwUbO758tqyFEpgc8lnAS/o1yn7V8CND7PFHLArpWSuzKCJECGM36gWvb9LA8PZ4qhWJGZUamNy066EAdOA/TPTUjz0tgLEA49xpZNlEdLBHBCCI414VBJJ+JPPXEwFRNt3JzKtLc/lM9/8AiMMWB3BRKMoUjm00pb1uF/dAwot9ezTUuaSvw2jqT2yHoSffHqHufRl8cdXczvRiy8SU1XcQu3GsgBbgawBuBqVIA5ciOWtwFj8Du8WQrlVaV5/J5fvUg/ccCu1W/Whhp3NJL285BCKEYKCRozFgNBzsLk8tOYHt3m86ozTiy6rh7XtYpFaeOylVKlSzr7vW11tqQLG+ARajXF3aeMKqquigAC3gNB92KX53k8lJUSQTDhkjYqfPwI8QRYg+BGH1sDvwpGpY466QwzRqELFWKyWFg11BsSOYNtb2wBpvLiVsprQ3LsJD8QOJf2gMVGhchwRzBBHrfDo3u74aeppWpKFjIJLdpLwlV4QeLhXiAJJIFza1tNb6Lvdtss1fmEMQW6KwklPQIpBN/X3R5sMBvb5z/wDM1V/9l/Cjw0/Zv/B9R+cH+HHhXb6vw1Vf7r+FHho+zf8Ag+o/OD/DjwGv7Sf9Upf8Zv3MLzcaP/mqf8mb+E+GJ7Sf9Upf8Zv3Dhd7jfw1B+TN/CfAWM20H/x1Z+bT/wANsU2xcnbP8HVn5tP/AA2xTYYBp7/P6ah/NF/zON32bR/O6r/BX98Y0t/n9NQ/mi/5nG97Nn9bqv8ABX9/AMffd+Ban1h/ipit2xo/+Qo/zmD+IuLI77vwLU+sP8VMVv2M/CNH+cwfxFwFysUs2gW1XOByE0n75xdPFLdov63Uf40v77YAp22kP8k5MOnZVJ+PagY7Ps6xKczkJ5rTOV9S8an7iftxu59su1TsvQzxjialEjMB/ds7Bj+iVU+gY4ANhNrGy2tjqVHEourpy4kbQj16jzUYC4WEJ7SsS9vRsPeMcoPoGUj7y2GBFvtyox8ZqSptfgMcnEPKwUi/obeeEJvM24/lSsMqqViRRHErc+EEm5tpxMST5Cw1tfAd3cbIflNaByNDNf4FLf5/fha4eG5DZdo6GtrHW3bRPHFfqqhizehaw/QOEfgLmbIf1Ck/N4P4a4rfvw/DVT6Q/wAJMWQ2R/qFJ+bwfw1xW/fh+Gqj8mH+EmAYXs+0SzZbWROLpJIUYeTRBT9xwttsN01dQyNaJ54QTwyxKWFvrAXKHxvp4E4Ody21EOX5VV1FQSEWcAAC7MxjFlA8TbrYeJx97P8AtFXqXFZDwwO3zZj1aMcrNf8ApB1JFiDewIsACdy/OqimPzE0sJ69m7J9tiMG+ze/XMKdlEzipjHNZAA1vJwL3824vTDfzHbfIqqMtPLSyrblIl2+wrxg+gvitm0bwNVTGkUrTl27INe4W+nPW3hfW1r4C3+z+fxVlNFUQnuSrxC/MdCD5hgQfMYmF1ux2SmbKqZi5TiV2Cm/JpHYH4qQfjj3AH21OydPmEBhqU4l5qw0ZD+Mp6H7j1BwlM59nGpVj8lqIpE6CTiRh9gZT63HpiweJgK7ZV7OdY7D5RNDEnXhLSN8BZR+1h07G7D02WQ9nTrq1i8jau5HifAdFGguepJPVrs2hhF5pY4gf7x1X94jGpBtbRObJV07E9BNGT9nFgOLt5uxpc0AaS8cyiyzJa9vBgdHW/Q6jWxFzhRZh7OlcrHspaeRehLMh+wqQPtOLGA3x7gK9ZT7ONWzD5RPDGnXg4pG+8KB9pw5tj9iabLYeypl1Ni8jau5HUnwHQCwFz4nHfxMAndvNyE9fXzVSVESLJwWVla44UVNbac1wXbrdhZMqppIZJEkLy9oCgIAHCq21/JwZswGp0xypNraNTZqumB8DNGD+9gB3epsBJmsMMcciRmNy5Lgm914emBjd9uUny+vjqXqInVA4KqrAniRk66czhr0eYxSjiikSQeKMGH2gnGxgNDPsvM9LPCpCmWKSME8gXUrc+WuEb/o21P+tQfqviwOJgFbvH3RzZk9O0c8cfYwiI8QY3IJNxbpjY3WbrJcqmmkkmjkEiBQEDC1m4uuGVjVrs1hhF5pY4x4u6r+8RgOPt/s02YUEtKjqjScFmYEgcLq/TXkuFbkfs+VEFTBMamEiKWOQgK9yFYNb10w34NqqNzwpVU7E8gs0ZP2BsdQHAe4Q+Z+zvUyzSSCqhAd3cDhfTiYt/zw+MTAcHYnZ1qKghpZGVzGrKSAbG7M3I+TWwvtsPZ8hndpKGQU7MSTEwJjv9W3eQeWo8LcsN/EwFaz7POZXtxU1vHtGt+5f7sFeyvs6ojh6+YS217KK4U/lObMR5AL64dF8e4DTqcvBp2hjCopjMagCyqOHhAAHIDwGEV/o21P+tQfqviwOJgNLJKAwU0MLEExxRoSORKqFuPLTCs2/wByc+YV8tUlREiuIwFZWJHCip005rfDgxMABbud2poKSemqWjnSZ+IgKeEjhC2IbnywIbUezmrMXoJxGD/ZTXIHo4u1vIgnzw4a7N4Yf6aaOK/946r+8RjWp9qaSQhUqqd2PILMhP2BsBX7/R7zK9r09vHtWt+5f7sF2yPs8JG6yV8wl4dexjBCH8pjZmHkAPXphzA49wHyiAAAAADQAdMTH1iYDHUVCxozuwVFBZmY2AAFySegAwiNrt8dXXT/ACTJ1cKxKh0X52TzX+6TrfnbUleWNvf3tfJJLHllPcluBpQvNmYjs4/8mt14k8MGexux0OR5fJM68cyxNLO62ueBS5Rb8lFrDlc6nyBfZX7PVXP85XVSxu2pABmf9JiwF/Qtjo1Ps0pb5utYN9eEEfc4t9+B/PfaGrZJAaZI4I1N7ECRmHgxIsB+SAfPBTsv7RUL2WuhMTf3kV2T1K+8vw4sAJVWWZ1s6RIjl6YHUqS8J8mQ2MZPK9h4BsODd3vJhzWI8Pzc6D5yIm9unEp+kl+vMHQ9Ce9luc01bETDJHPGwswBDCx6MvS46MMITeBszJkOYw1lFdYXYlBrZSPeiPijKdL62JHNb4Cx2AfeTvQhytAoAlqXF0ivoBy4nPRb8hzNtLakdSr23hTKzmI1j7ISKt9SToE8jxngPnfFdNlc0pavNDU5xKeFmLnukqzfRVrXKxgdLWsANBgCCj2cznaA9rNIUpybqZCUit9SNff8OK2v42COD2aUt361i31YQB97m+G7Bm9P8n7ZJYzAqk9orLwBVHiNAABhJ7wd88U09L8ikqFSGbilZbxiVLroBxAsLA6MBzwGLM9wldSHtaCqEjrqALwyfoniKk+rDG9sPvqngm+SZuCCDw9sy8LofCQW1H1rX6m97hi7G7zqPM2KQM6ygcRjkWzW0BIsSpGvQ45+9bdsmZU5kjUCriUmNhpxga9m3iD0J5HyJuB2jhgCCCCLgjkcfNRULGrO7BVUFmZjYADUknoAMKH2f9tGljegmJLQjiivz4L2ZP0WIt5NbkuOf7Qe27Arl8TWFhJPY876onp9M+qYDX2v3x1ddP8AJMnVwrEqJEX52TzX+6TrfnbUleWPjLPZ6q5/nK6rWN21IAMz/pMWAv6FsEm46oyyKnCQTKayQDte0HA5PPgQH3kH1Sb8zbkNzeRvojy9zT06CeoHvXJCR9bG2rN9UEWvqb6YAeqvZpW3zda3F9eEEH7H0+/A7UUedbOsHDmSmBHImSA+TKbGInx7vkTjxN9ucH50Ihj8oDwfrXv+1h4bHZk9fl0MtVHGDOhLRgXQqSQNGvcMtjY354DT3fbxYM1iJT5uZAO0hJuR5g/SQnr05G2ly3Fb9ttn5NnsziqqO/YOSyKSbD8eFj1Ug6E62I6rfFgKHO4paVKoNaJoxLxHovDxG/hYc/Q4DFtJtNBQQNPUuEQaDqzHoqj6TH/2bAXwlq7e9mmZSmLKoGjXxVQ728WZhwRg+gt+McciSqk2lzgI8vZU634FLAFYwfoqfelfQnnb0W2GnVbb5ZkhFF2ckPAqsAsRIYEe9xX75JBBJ1uCOmABF2G2lk7zVUin8U1ZH7hK4wz55tHlXfqA80K6kuFmS3m6njQepGH3QVyTRJLGeJJFV1PiGFwfsOBHaHe9l9JUPTTNIZEsGCRlhcgG1+psRcfDAYd3u9unzP5ph2FTa/ZMbh7cyh+l48J1HmATg8wit6+7QQoMzy9WhK8MksSjhMfIiRQPcKn3gOXMWscMTdbtv/KdEHe3bxns5QOrAXDAdAw19eIdMAV1tYkUbSSsERAWZmNgANSThDbU73a3Mp/kmUJIqG4DIPnXHVr/ANin2EdSOQ2t+u1UtRUx5VTXOqdoq83ke3AnoAQ3hdh+LhlbvNgYsrpgigNMwBll6sfAeCDoPjzJwCuyv2d6mb5ytq1R21IUGVvixZRf04sbtX7NIt81Wni8HhFj8Q+n2HDuvj2+ArfKmdbOsGLGSmvbmZID5WNjET+iT4nDm2B3gwZpDxx9yVLdpETcqfEfjKejfbY4JKqlSVGSRVdGBVlYXBB5gg8xium1mTSbOZrFUUtzA5LICea3HHCx66EWJ6FTzGAsjiY1stzBJ4Y5ozdJEV1PiGFx9xxMAg9ioflu1M0r94Ry1Egv9Q9mn2XX9XBjvN3u0cUNVRR8c0zxywNwiyozKYzdm5kE8lB5cxgO2Cl+SbUzxPp2klTEL/WJlT7eEfaMcHedu/rYaypqGgZoJJpJBJH3wFZiw4rapofpADzOAAAL4hGDjZXdXmUxWdKYqqEOO1YRl+Eg2UNrr0JFvPDYzqHKK9+zzGnahqmuAZR2LMfFZR81NryuT6YBZ7icyjhzQNNIkatE6AuwUFiVsLnS5toPLDj305as+T1B0Jj4JVPgVYAn9RmHxwPjZaVZjlC1EApPk/ykyGki7Th4+y4Sf6Mt17UpfHHqamOl2ezKKOQyRCsengLOHupMXIjT3eJtNOeAD6rPWOzUMF9BXOn6KoJbfryX+GD7I9yFHV5XSuS8NQ8KyGVDe/H3xxKdCAGtpwnQa4X1TkrDZuGe2hrpG/RaMR3/AF47Yfe6zMhPlFGyn3YljPkY/mz+7f4jAIvaXdRmmXpII+Oancd8wFiGANxxx+9oRfkQLc8a+7jarLqXjjzChWbjb+mKhygsBw8Dche5upvryNhizOd51DSQPPUOEjQXJP3ADqSdABzOF9mSZBnMPbSSQRuRcvxrDMv5QJ71vrBh4HAd/d9SZWqSPlZiIkIZ+FiWHgCG7yKOYUgDU4MMU5y3Lpmrmjy1pJHV5OyeM8DsqcR4gbi10F7edvLDByDfrXUb9jmMJl4dG4l7OZfXSzfEAnxwHtNH8j2vKporzHQcrTx8VvQM/wB2NbI8pjzTaapWpXtIg9QWUki6peJBcEEW7p0PTHzkuarme1MdRCGEbOrjiFiBFCOdibap49cbexsvyPauaN9O0lqEBP8AtLyp9tlH6WA0t7O6iPLgk1I0ro7NdCvF2dhxX4x9H1Hxwucvrwk6SyoJwrhmRybPrchjz164tPvM2Yqa6l7OlqDDYScai/zoK24DYjQnTW/PFYNnMnWpqo4JJVgEjcPaOLhTY2BFxzay+V8A5YPaQgVQoonUAAcKyLYW6DujT4YclJIGRWUAAqCAOViL9NMIpvZrlsbVsd+l4mH/AFaY4TU2d5Abjj7AHUr87AfUf2d/MKcA19+mWrLk8rEawtHIvrxCM/sucAFHtGy7IOoJv2rUwPkziQj9RiPjjBtLvvWvyuemlgMc8gQBkN4zZ1Y8zxJoDp3vXGM5Mw2Q47c6rtvhxdhf7cBq5DuTmrMuhrKeZRK/G3ZOLCyuyjhcXsSFvqOvMYF9soMxj7OLMVlvHcRtKOLQ8wsmvGumg4iBra1ziwm5WtWTJqax1TtI2HgQ7H90g/HGtvc2SavSBFrI6VV7TiWRyokvwW0uA3Dbre3FgAjdTvZhpMulgqXs9OHeBTf5wEFuAG1gePx6OLcjjjbntmXzLM3rKjvJE/bOTyeViWUfA3c/kgdcA21Wz/yKpeDtY5uEKe0jN1NwG+69vhjsxjMMnkjkSQGMMHAjm44mNh76o3UC1mAOmAtbU06ujI4DKwKsDyIIsQfUYQ+5EmkzmsornhtKnq0Mlgf1S324JNlPaCpZrJWIaZ+XGLvGf+pPiCPPAzupkFTtJV1Cap/OZAehDyAL9oa+Aw7sYxWbSVE768BqJhf8vsl+wPp6DDN3zZjLBlUskEjxOHiAdGKsLuAdRrywst1UgpNo6iB9C/yiEX8Q4kH2iP78MzfPl8k+UyxwxvI5eKyopZjZwToBflgF5mOX11PlMeZLnNQXMcUnYu5IJfh7ou5uRe+qm4B5Y1pc+r8yr6CFa2alNTTIzGNmChgJSW4AyjvdnfmPe8sF2yG5KgelppamGXtWjRpI3dlAYgEgqLEa9McnbalqKTPoKqmoZp4oIUVVhjbh9ySPhBVSF4Qw0t0wGajzrMcnzWmo6uqNZT1RVVd78QLN2YNySykNa4uQQfHkQ7+ssEuUPIfehkjcfFuzP3P9wwO0mVZhnOa01XU0jUdNSlWCyXDEq3aAAMAWLMBc2AAHjzJN/GYrHk8iHnNJEi/BhIfuQ4Ac3bbftBllPERxcAcXPh2j2HwFh8MTGHdxsG8+WwS3tx9obE2/tHH32viYDBv32VkgqIs0prixQSMvNHS3Zv6EAL6qv42GTu829izSmDqQsyACaLqreI6lDzB+HMHHfr4klUwyIHSRSrKRcEHQ38v/AFhFbUbq63K6g1eUvI6LrZNZIweakf2yegJt7w6kLA4167L45kMc0aSIeauoZT8DphK5T7Q8kahaymV2FgWibhbl1Rr2PxHoMdKu9o6nVfm6WVieXE6KPtXi/wAsAUvujy4SGVkfswtuyMz9iADx+6Tot9eG/D5YUu8LPxmtXBluWIvyeN+FBGoVHc6F7AWEarexty4jyIxMw2qzfaBjBTxlICbMsd1j/wB5Ife8eHS9vdJw2d2266LK0LEiWpcWeW2gHPhQcwt+Z5tbpoAG/U7BRNlP8mg2QRBA1vpjvB7ePaDiI8zhR7qNs2yirly+v+bjaS125RSaC5P4ji3e5aKeRJxYXAHvM3VxZonaIRFVILLJbRh+K9tbeBGo8xpgCjaDZynr4DDUxiSM2YeIPRlI1U2PMeJ6HCM283MR0k1KKZqiRJ5uB7qH7NbqL3VR+N18Ma2XbaZvkBFPUxF4Roqy3K2/2co6eWoHgMFdP7ScBXv0cobwV1YfaQP8sAc7EbtKTKwxhDPKws0shBa3PhFgAq3F7Aa2FybDA/vvz2hhpDHPFHPUyKRChHeS+naXHeRR5EcRFvEgOzj2hKmf5qhpRG7aBmJlf9FQAL+vF6Yy7E7mqmrn+WZuXsxDGJ2JkkP1/wARenDztp3cB0PZ72KaNHr5VsZB2cIP4t7s/wASAB5K3QjGvv62SkjmjzSnuCpQSleaspHZyf5LfoVTxw7YogqhVAVVAAAFgANAAByAHTHzU0yyIySKGRgVZWFwQdCCOoIwAtu53gRZpTBgQs6ACaPqD+MPFD0PTlzGATeXuNeeZ6nL+HiclpIGPCCx5lDyFzqVNhe9j0xy9rd0NZl0/wArydpGUEsEQ/Ox+IA/tk6W1NtCDzx9ZR7RNREOzraUO66FkJjbTxQgi/pb0wHEpsh2lQdgny1VGgAmsoHgG47Aehth37C0M1LlkUdeyiSNX7Ri/EAvEzd5jpop11tpzwvar2lIgPm6JyfryKo+5TgXqs2znaJuzjTgpr6hQUhGvN3NzIRztry0XAc7auOHNs3WHK4ERWPBxovCH1u0pA0VQNeVyBc6kAWGl2ShOXGg/sux7EHqO7YN+VfveuOXu73bwZVEeH5ydwO0lI59eFR9FL9OZOp6WMMBXrdhtS2S182X13cjd7Fj7qPyD3/u3W3e/JOgvhr7ebuoc2EPbSSIIuMr2fDrx8N78QP4o5eONbeVuwizSMMCIqlBZJbaEc+B7alb8jzUnS+oKry3bXNsgIp6uEyQLogkvw2/2couLfVN7eAwAdvG2Wjy+vkpomZ1VUIL2v3lDdAB1w6tldxtLTy09Us07MnDJwtwcJ0vY2W9tccN9+WWTXeoy4tIRqSkMl7ae81j92NPN9/9TUfM5bS8Dt3VJ+cf9FFFgfXi9MBk36ZLldOg7OMR1shBCwnhHDfVnT3QDqBYAk9SAcEm4TY5qWjaplW0lTwlQeYjF+H04iS3pw44ewe5maab5bnBLMTxiFzxM56GU+H1PgbAWLtAwCI34bMy0lbFmtNcXZONh9CRLcLH6rAAeqm/vDDT2C24hzOmEsZAkWwlivqjf81PNT1HmCB3cwy+OeN4pUDxuCrK3Ig4Qm0u66vyioNXlTSPGLkcGsiDnwsv9qnnY8tQLXwFg8TCKyb2j3UcNZScTDQtE3D9qMDY/pfDHQrPaTgA+apJWb67qo+4NgHDNMqKWchVUEsxNgANSSToAB1xXTbnaCTaDM4qSjuYUJVGI0N7ccp8FAGl9bDxa2PmrzjONo27KNOCmvqFukIsebubmQjnbXlouHFu83cQ5VEQvzk7gdpMRqfqqPooD068z0sBJlOWJTwRQR6JEiovootr5+OPMbmJgPMTExMBw9pdn6aaNmmp4ZWA0aSNGI+JBOBbZTZOiaU8VJTG17XhjP8A049xMAwYolUcKgKo5ACwHoByxkxMTATExMTAYpoVcFXUMp5hgCD6g88BOebH0ImFqOmF7XtBH/448xMAV5TklPTqOwgiiuBfs41S/wCqBjo4mJgJiYmJgIcc/M8jp6gfPwQy2Bt2kav+8DiYmA5GUbHUIJYUdKCLWIgjBHx4dMEqKALDQDQDHmJgPvExMTATGOaFXHCwDKeYIuD6g88TEwAfmuxtD2o/mVLrz+Yj/wDHBNluTwU6gQQxRA8xGipf9UDExMBvDExMTATHhxMTAcPaPZ6mmjZ5qeGRgPeeJGP2kE44GymyVEWJNJTEjkexj09O7piYmAOY0AFgAANAByGPvExMBMTExM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BA"/>
          </a:p>
        </p:txBody>
      </p:sp>
      <p:sp>
        <p:nvSpPr>
          <p:cNvPr id="67588" name="AutoShape 4" descr="data:image/jpeg;base64,/9j/4AAQSkZJRgABAQAAAQABAAD/2wCEAAkGBhQSERUUEhQWFRUWGBgYGRcXGBwcHRsgHR0cFyEfISAeHyYgGBwkGxogIC8iIycpLCwsGB8yNTAqNSYrLCkBCQoKBQUFDQUFDSkYEhgpKSkpKSkpKSkpKSkpKSkpKSkpKSkpKSkpKSkpKSkpKSkpKSkpKSkpKSkpKSkpKSkpKf/AABEIAMIBAwMBIgACEQEDEQH/xAAcAAACAgMBAQAAAAAAAAAAAAAGBwAIAwQFAQL/xABQEAACAQIDBQUDBgkICgICAwABAgMEEQAFIQYHEjFBEyJRYXEIMoEUI0JikaE1UnJ0gpKisrMVJDM0Q1NzsRhUY4OTwcLR0uEl08TwFhc2/8QAFAEBAAAAAAAAAAAAAAAAAAAAAP/EABQRAQAAAAAAAAAAAAAAAAAAAAD/2gAMAwEAAhEDEQA/AHjhYbwt90NCzQUqrUVC6Mb/ADcZ8CRq7DqoIt1IOmJvu3hNQwLTU7cNRODdgdY4+RI8GY3UHpZjzAxz90O6JIY0rK1A8zgNHG4uIwdQxB5yHnr7vryAVhm2lzMdojTxRtqCrCnWx8NVZh56+uMzbB7Sxd5KiZj4LWE/c7AHDX2v3nUWWngnkLS2v2UY4nt4nUBf0iL9MDNF7RGXuwV46iIH6TIrAevC5b7AcAIZbvkzPLpRDmkDSL1407OS3K6sAFkHw1/GGHZs1tPT18AmpnDodCOTKeqsPosP/YuNca1ZQ0WbUlm7OogkF1ZTex5XU80cfAjkfDCJkjqdmM0BBaSmk+yWO+oPQSJf4G3RrELKY4m1m2FPl0BmqXsOSoNXc+CjqfPQDqRjbmz2FaU1RcdgI+14x1Xh4rjxuOQ88V8ynL6jabNHkmLJTx+9b+zS54Y16cbWOvkx6AYDfq962b5pKY8thaNPCJQzAeLyMOFPhw+px9Ju62jk7z1Uinwase/7JIGHpk2SQ0kKw08axxryVf8AMnmzHqTqcJLe1vLzGkzN4YJTDFGsZQBFPHxKGLHiU8Q4iV8O743wGlNV7SZUO0kM0sS6kuRUJYeJuXQed19cMDd3vngzBlgnUQVJ0Av3JD9UnUN9U/AnBzkNW8tLBJKvDJJFG7ra1mZQxFjqLE8sKffDumTgeuoU7ORO/LGmgYDUuoHuuOZA5i55jvA58eE2wvdzW35zClMcxvUQWVz1dT7r+uhB8xf6WB3fxt46BcupieOUAzFefC2ixi2t25keFhyY4Cbd7+OCQ0+WKsr34TMRxLflaNR/SG/0jp4BueB6DYvaLMe/PNJEragTTGMf8OP3fiowwt1e6yPL4lmnUNVuLknXsr/QXz6Fhz1A05sTAV9fc/nkA44asFh0jqZVb9oKPvx5l29jNcrmEOaRNKn+0AWS3ijjuyD1vfxGLB45m0OzkFbA0NTGHRvtU/jKeasPEf5aYDzZvaWCugWemcOh0PQqeqsPosPD0IuCDjqYrbSSz7M5twOxemktxeEkRNg1ukiG/wAQRybD/wA62gipqSSqdrxInHcfSv7oHiWJAHmRgNHbLbimyyHtKhu81+CNdXcjwHQDqx0HxAKam3l51m0jJl8TRRjS0Kgkflyvop9OH0xqbK7PT7R5jJVVbEQIRxW5Ac1hTw05npe51YXfv81y+mH9HTU8dhrZVFzYa+JJ5nUk4BJLu22iccTVcgbwaskv9xI+/GCfNdo8p78xlliGpMhE6W+swJdB53XB1X72matp4IECqa9qSUv3uIDgXiWxHDcsfH3R4kYZUUquoKkMp6ggg/8AfAAW7zfDT5kRDIOwqeiE3V/yG8evCdfC9icMHCO3wbqlhU5hQL2ZQ8csaacNjftEt7tjqQNBzFrHBxuj28OZUfzp/nEJCS/W07r26cQBv5q3S2AOcKTb3fxHTu0FAqzyjQynWNTysLayH0IHmcYt+28B4VFBTMRLKt5WXmEOgQW6v1+rb8bGlkmyMeQZccyqoBUVd0shYARcZAsDY2cX1ax8BYXJDjRUW02YDtOOeJDyu4pxb8lSrEfA4+22J2lg70dRNJbWy1Zb9l2AODNN6OZkAjIpyDqD2h/+rGxkG9Wolr4aKqy56VpgxUtJc2VWa/CY1uO6RzwAZkW/Cto5ewzaBmA95uDs5VHjw6K4+Av4nDtybOoauFZqeQSRuNGH+RHMEdQdRjR2s2Op8xgMVQl+fA499D4qenpyPUHCM2bzSo2czU01S16aQjjOvCVOizKOhHUeTDWwICx+JjxWuLjEwFdzAM02rZZO9HHMwIOo4acEW9Gddfyzh4bW7RpQ0ktQ59xW4QQbM9iVXQacTAC5sNcJXd2/ZbU1KPzaSsUevEz/AHhcPTPZoUppWqQDAEYygqWHBbvXUAki3lgKtbDZKubZmEq5mHaFpHYavIedhoQCb3JIsFB8sOPaTcJQvTOKRGinCko3aOwZgNAwYkWPK4ta9/LGbdZ/Isc0seWymWZwzkukgZUBHcVnRe6CRpck8ze2jHqZ1RGdyFVQWYnkABcn4AYCtu4rax6bMFpWJ7GpJUqeSyAEqw8CbcB8bjwGGnvzyJajKpJLd+nZZVPW1wjD04Wv+iMIzd/GZ86pSg51KyW8Ardof2QcWK3qVIjyesLdYivxYhB95GAS1TtW52Wjgvr8qMB80UfKLfayj0GG5uZyJabKYCB3pwZnPjx+79iBR9uEJJRt/IKSfR/lBx9sCf8AicWQ3b1YkyqiZeQp4l+KKIz96nAbW2mZvTZfVTRECSOF2UkXsQDY2OhxWao3tZlIwZ50dl90tT07EehMdx8MWY21y16jL6qGIcUkkLoouBckWGp0GKiZzlElLO8EwCyRnhYAg2PPmNDzwD93Hbd1mYPUrVyiXsxGyngVSLlgfdAuNBzw2GFxhPez7srUU6y1EqARVEcRiYMpuAWPIG68xzw4sBXnYqL+TdqJKZe7G7yxAfUZe2jHwITHmw0H8o7TTTyd5YnmmAPgjCOP9W6n9HGWRu32y7mvDOL/AO6hAb70OPNyzdhn1VC+jFZ4xfxSVWI+xSfhgLB4R+a+0DURTyxCjQiOR0B4n14WK35eWHhhHZr7QNRFPLGKNGEcjoDxvrwsVvy8sBrf6RtT/qMf67/9sM3dptm+Z0jTyRCIrK0fCCToFRr6j633YWP+kbU/6lH+u/8A2wzt2m2b5nSNPJEIisrR8IJOgVGvr+V92AGvaEyVZcuWew44JV1+q/cI/W4D+jhf7V7VPJs3l0JJu8jo3mtOSqj0syH9EYaG/erVMmlUnWSSJV8zxh/8kP2YSu0VAwyPLJCNDLWftMgH8M4CwO6/IlpMrpkAszxrK58WkAc38bAhfRRgV3+59F/J70yyKZu0hLRg94KeJgSPC6/ePEYI0p6qryyjagqhSsY4mLmNZLr2duGzcu9b7MIje1spUUdWrVNR8plqFMjScHDqp4bWBtooHKwHhpgOJDVTyPLVopKQzCdzcd0yPZetzci2gOGFuV2vl+WUdGJG7EU86mO/d4+0lm4rfjcNhfwwK7P7wewoZ4DDTlysIjvSxMG4Xu3akjvmx0LX18OeODs/nFRBVrUUygTcTKnCgsGlVkAC+79I2FracrYC480QZSrAFSCCDyIOhHpbFft1QNBtFPRg9xjPCL9QhMiH14U/aOGhs1s9mscyPV5ks8QB44RAi3JUgd4AHRiD52wsdm27bbCR01CzVBJ/JjeP/PAYdh4Bme0008neWJ5ZgD4RsI4vsuh/Rwxt+/4Gl/Li/fGF7uJ+ZzmqifRuzlT4pKlx9gP2YYW/f8DS/lw/vjAfO3219TQ01AtGsRkqHSL5wEjVVA6i2pGuBit2a2glroa1o6TtoFZEs3ds3EDccWp7564xbc7W0lW2UJTTrK8dTDxhb6e4OoHXDwwC32E2yzCXM56HMFgDRQiX5oHQkx2F+IggrJ92OZ7RWRq9FFUgd+GQKT9SQW/eC/afHG5kX/8ArK/80j//AB8bW/qrCZPIp5ySxKPUNx/5IcB0d1+0KzZTSPI3fEfAb8/m2aIH4hAcTA1uq2ceTKaZwbA9r/FkGPMAL74csly3N4cyhHdkZXv07RAAynydAD53fww6cmzenzKjEkdnimQqynmLjhZG8CLkH/sRjJtNs3DX0z0863RxzHNSOTKejA/8wdCRhAAZlsxVGw7Wmc89eylHT/ClA+P5Q5hqbQ7C5hklX29L2jRqSY5414tD0kFiAbaEMOE9PLHme8XN80j+SgMytoywQkF/JiLm3iBYeOG9kO/XLZ1Hau1M/VZFJHwdQRb1t6Y69TvYyuNbmtiPkvE5+xQTgBnc7uqagvVVYHyh14VTQ9kp53PIueWnIaXNzbh7/wDbQPwZdAeJuJXm4ddfoR6czc8RHknnj42y3/NKDBlcbhm7vbOO9rp82gvqehbX6vXHQ3Tbo3ikFfmAPbX444mNypOvaP8AX6gdDqdeQdlt2ROzooLDtwnajl/TX7S1+XXs7+GBncJtuI+LLag8DBmaHi01Pvx68mvdgPEsPAYeGFFvY3QtUOa3Lxao96SMG3GR9ND0k8R9Lnz94G7ipW9f8MVn+L/0rg92S39S0/8AN80hkYp3TIotILaWdGtc+dwfInXHSr842Xq5HnnN5ZDxOWFUCTy5L3enTAH+7L8E0X+AmM+3G2EWW0jzyEFrERpfV36D06k9ADgArt+eXUVOsGXxSTCNeGMHiRFA5XZ7ufs18RgQybZbMNo6kVNYzR0w+nayhb+5Cp5/lG48SSLEOzuC2fknqajMp7m/GisfpO54pG+A0/TPhjQ3rZbLlWcRZlAO5K4k8uMC0iHwDrr58TeGHzlOVRU0KQwoEjjUKqjoP+ZJ1JOpJJxrbSbOQ11O9PULxI46c1I5Mp6MD/2NwSMBNm9ooa6mSogbiRxy6qeqsOjA6H7eRBx0+HFbqnLsz2ZqGki+cpmOrWJikHQOP7OTzv42JF8H2Se0NQyKPlCS079e72i/Ar3vtUYBp8OJheVm/nK0W6ySyn8VImB/b4R9+F3tLvYrs3b5Jl0Lxo+hCd6RxyPEwsI08bdObW0wH1vd2oObV8OX0XziRvwgryeVtCb/AIiC44uXvnlY4Yu2u7sS5ItHAOJ6ZEaLxZkBB+LgsPVhjHuq3Urlq9tPZ6txYkarEDzVfEnq3wGl7sXAJncHt2rRfydO3DIhYw3+kpuzJ+UpubeBP4uC/eVsGK9Um4iHp46jhQLftC8dgOdxZgD15nAlvU3QSPKa7LQRNfjkiU8JLDXjjPR76kdTqNdDztlN/wDJD8zmcLsyd0yoAH0076NYX8SCPS+ACV2IqHj4Up5WkNCsvAEbiv8AKQvK1yeAE28MM/dLsOsNTX/KKfSOeEwmRORQSHiQkWuOMajy8sd+PfhlJW5qWXyMMt/uQj78D20ftE0yKRRRPM/RpBwIPO1+NvSy+uAM9423EeWUbSEjtnBWFOrNbnb8VeZ+A5kYX/s87MP89mEoPzl4oyebd7ikb9YBb+IbHB2Z2Crs9qRWZizpAbakcJZeYSJfop9a1tSe8b4sFQ0SQxpFEoREUKqjkANAMBX/AHi0kmTZ6lfEt45X7UeBJ7sqX6E3J/3g8MPGkqabMqRXASenlAPC6hgbG9ipuAysNQeRGMe12ycOY0zU840OqsPeRhyYeYv8QSOuENT1eZbMVJVl7SmduRv2Unmp/s5Lcxz01DC2ALd8GSUtCcvngpY4lSqVpDDEqkheF7aAX5GwJx1/9ITL/wC6q/8AhJ/9mNjJd/OWzKO1d6d+qyIxF/JkDAjzNsb9bvoyqMX+VcZ/FRJGJ/ZsPiRgBXd1n6V+0VZVQrIInpVA41sQQYV1sSBcqba9MDu+Pac5nXw5fR/OCN+G4Ojyt3T+ig0v5v0F8e7W75qrMj8kyyGSNZO7cazOPAcNxGPGxJ8wL4ON026cZcPlFTwtVMLADURA8wD1c8iw9BpckDrZ/J1paWGnQ92KNUv42FifUnX449x0MTATGGrpElQpIiujCzKwDAjzB0OM2JgF1m+4bLJ2LIkkBP8AdPp9jhgPQWGOdD7OdADdpqlh4cUY/wAkw1sTADuzW76hoNaanVX/ALxrs/6zXIv4CwwRY8vj2+AmJiYmA4m0GxdHXD+dU8ch5BiLOPR1swHlfAfN7P2WMbjt1HgJdPvUn78MvEwAZk25/LKYhlphIw+lMTJ+y3d/ZwZKoAsNAMe4mAmJiYmA+ZIwwIYAgixBFwR4W64Dc13P5XOxZqVUY9YmaP8AZUhfux1tvZSuWVjKSrCnlIINiCEOoI1BxU7/APk9X/rU/wDxn/8ALAWPptxeVIbmF38mle33EY3aPavJqDigimpqcoxV0UcJ4lNjxWFyQepvgwj90emK7bV7mcynrqmaOOMpJPK6kyoNGYkaX00OAsBlOcQ1UQlp5FkjJIDLyNjY/fjcwI7rNnpqHLY4KgBZFaQkBgw7zlhqNORwXXwExxNoNiqOt/rVPHIeXGRZ/wBdbNbyvjt48vgFzJuDystcJMo8BKbfeCfvx28k3WZbSsGipULjk0hMhHmOMkA+gGCzEwEtiYl8TATGGro0lQpKiujCxVwGU+oOhxmxMAvc03FZXMbrE8JPPspCB9jcQHwAxqUvs+ZarAsaiQeDSAD9lVP34ZuJgOTkOytLRLw0sCRA8yo7x9WN2b4nHWxMTATExMTAA29DeamVRBUAkqZASiHko5cbW14b6AaXIPgSK75xt3X1j3lqZm4joisVXXoEWw+6+NnelnDVOa1bMbhJWiXyWM9mLevCT6scNb2edlo1pXrWUGV3ZEY68KKADbwLMTfyUYBN0+0NfRuCs1TC3MAs63/RbRh6gjDw3Tb4DXMKWs4RUWujgWEthcgjkrga6aEX0FtTza3ZOHMKZoJ1uCO69u8jdGXwI+8XB540tkd3NFlwHYRAyW1mk70h+P0R5KAMBXXaXbvMErKlUralVWeUACZwAA7AAC+gAxvNvszAUkVPHIVZA3HOx7SWQlmbm9+EAELyv3efQCm1n9eqvzib+I2HDuh3TUdRQx1dWhmaUvwoWIVQrFOSkcRJUnU21GniHX3d7eGDI5K2uleUrLILsxZmPd4UF/En0AueQOFNtRvZzCtkPzzwxk92KFioA8CR3nPqfQDlgu3+rFSrSUNNGsMQ452RBYFjaNT5kANr54Ed1u0tFQVTVFZHJIVW0QRVbhYnVu8y2IAsOfvHywHKmbMaa0r/ACyG/J27VL/pG18MzdZvrlMyUuYPxrIQqTnRlY6AOfpKTpxcwTqSOXdrt/2VzRtFLBUujgqytHGQQeh+dxXypK8bdnfg4jw8XO19L262wFwNt9q0y6ikqWHEVsES9uJm0UeQ6nyBxWXNtvcyzCYKZ5SZGCrDCWVbk2ChFOvhrc+eLCZZl0GdZTSGsUyBkSRgGZe+qmMm6kHnxaYEJZ9nMoqVlju1RFewieSWxIKm927O9iRYm4wC0zPY3OaKIzyJURoupdZb8PmeByVHmcdvdxvjq4KmOGrlaendghMhuycRtxBjqQDzBvpe1jjv7Ve0DBPTTwQ0shE0UkfFI6rbjUrewDXte9rjCTiPeHqMA5t8+0OZJV1EELTfJDEoYLHdLMnf73DoOd9dMJfFwd4P4Krvzab9w4p9gHjuq2pzafMUjrGnMJSQkPFwrcLprwDr54B9tNuK+PMatEralUWomVVWZwAA5AAAOgAxaaL3R6DFPdvfwnW/nM/77YBk1eZ1z7NQVkdXUCWKaTtHErgsjOU1N7twtw2vyBOBfYLeNWLmVL29XPJE0qo6ySsy2fuXIJtpxX+GGrunylarZ0QP7soqEPlxOwv6g6/DFc6mneGVka6yRuVPkymx+wjAXWqqlY0Z2NlRSzHwAFz9wxUes3kZi8jsK2pUMzMFWZwFub2AB0A5Ww+dvNrQdnWqVIDVMEaj1lADD1ALfZiv2wuz/wAtzCnp7XV5AX/IXvv+yD9owDybbd8nySmkqneorJ1LosrsxJbv94k3CIrKCB100vcJfNNvMyr5bNPMxY92KIsq+gROenqcdzftmxlzZ4/owJHGo6aqJD972+Axtbpdv8vyuORp4pnqJGtxoiEKgAsoLOCLtcmw17vhgBH+U8xoXBL1VOx1AYyJe3k2jD4HDu3Rb3Gr2+S1dvlABKOAAJQNSCOQcDXTQgHQW14m22+TLK+imp2hqSzKTGWjj7rgXVr9oSNeduhI64TmQZs1LVQzpzikV/sNyPQjT44C6eJj5RwQCOR1GPrATExMTATExMTATExMTAU+3h0JhzSsRhb5+Vh6Oxdf2WGHf7PWbpJlrQgjjhla468L95T6E8Q/Rxpb7N10lWRW0i8cyrwyxjm4HJl8WA0t1AFtRYo/KM6qaCfjgd4JVup6HzVlIsRccmHTAXKqqpY0aR2CoilmY8gALknyAGNDINpqatj7SlmSVevCdV8mU95T5EDFWs/3l5jXR9jPUFoza6IqoG8L8ABbXodL4ZW5TdbPFKtdVh4rA9lFcqzX+k45hbclOpOpAAFwUG1n9eqvzib+I2LL7lvwJSekv8aTFaNq/wCvVX5xN/EbFl9yv4EpPSX+NJgFn7SVGwrKaX6LQlB6o5Y/c4wN7otkaTMamWCqLgiPjj4HC3sbMNQb6EH4HD63l7DDNKMxAhZkPHEx5BrWsevCw0PhodbWxWCpo6vLakcayU88Zup5EdLqeTKfEXBHjgH9/o95b41H/FH/AIYF02H2d+WPRmpmWVCF70qhC3VQ/Bw8QOhBtroL2OA+t325pJCYzMq3Fi6Rqrn4j3T5qAcc3Ybd5U5nMBGpWG/zk7DuqOtvx38FHxsNcAyt71f/ACTl1NltG7qkgk4mLd/gDcXDcW0ZnN7dFtyJwud2uwBzWpaPtOyjjUO7WudTYBR4nxOgt15YZ++fdyxoaZqNGZaNTGUHeYxkL3vFipW5t+MTyGExsztTUUE3bUr8D24ToGDDQ2IOhFxgHln+6bLMvy2qm7MySJBJwyTOSQxUqtgLIDxkW052xXiPmPXBxXbU5rnrrTXMgvxdnGoVBb6TkdB4sfTU4B15jAXA3g/gqu/Npv3Din2LnZ1QiropolItPC6A9O+hAP33xTnMMvkgleKVCkiEqysNQRgLrQnuj0GKfbe/hOt/OZ/32wwdzm3tdPmFPSzVDvAEkHAwX6MZIu3DxG1hzPTC+29/Cdb+cz/vtgLC7ivwND+XN/EbCh367PfJs0aRRZKlRKPDi91x68Q4v08N7cV+Bofy5v4jY53tBbP9tlyzqO9TOCfyHsjftcB+BwCfzja/tcko6O+sU0xYdbCxT4fOuP0MHPs4bPXkqKxhooEKHzNnf4gBR+kcJXFuN2Gz3yPLKeIizle0fx4n75B8wCF/RwFfd89I0ec1VwbOUceYKL/zBHwwQ7oN3NDmdNK07S9tFJYhHAHAygqbFTzYOPhg+3z7tGzCNaimF6iEFeHl2ic7D6ym5HjxEeGEFlGd1eW1BaFngmW6spFvVWVhqPIjAPqT2f8ALFBLNOABckyqAANbnuaDA3s5sHs9XO0dPUT9oCQEeQKzWNuJQU74PPTW3MDAFtJvazCtiMMsoWNveWNQnF+UeZHle3ljr7rN1E1bMk9QjR0qENc3Uy21Cr14b828L2N+QWXgiCKqjkoAF/IWx948Ax7gJiYmJgJiYmJgJiYmJgMVTUrGjPIyoiglmYgAAcySdAMKLa7e7kzuQ1IK1hpxmJOH4M/eP2WwM7+9uXmqTQxtaGG3aAfTkI4tfEICBb8a/gLDW7fdjLmzuQ/ZQxkBpCvESTrwqLi5tqTfS453AwB7s1veyaJwRl/yVv7xI42t6kWf7AcOPJ86hqohLTyLLG3JlP3HqCPA6jCF223ByUtO09LMZxGOJ42SzWHMrYkNbnawNgbX5Y6m5fZLMaJ2qZv5vSFCZI5b8TgAkME+gV8WsbXFjfANXP56CkjM1UII1v7zIt2PPQWLO3WwBOF/U+0NQxdynppmUcrBI18dBcn7hhObdbZS5lVvNISEuREnRE6D1PMnqfhg32F3DPWU6VFTMYFkAZEVeJip5MSSAtxqBY6EcsAb5T7Q1BKwWZJoL/SIDqPXhPF+zhgdnS18KsVhqYW1UkLIp9L3F/vxXXePudlyyMTxydvBcBjw8LIToLi5BUnTiFtSBbUY+NzO3L0VakLMfk9QwR1PJWbuq48DewPiD5CwMTaDaXIMvq5IJaBe1j4blaaNl7yhxa5HRh0x3KXfRlgpTPxPGisY1iKAOxAVjwopPdAYakgYSm+r8N1X+6/hR4m7bdfJmxkbtBDFGQC/DxEsdbAXHTUknS453wDLPtJUvHb5LPwfjXTi/Vvb9rBDT1uR11O9c0VKUT+kaWJA6nwcWuSenPi6Xwkt5W7F8paM9qJopeIK3DwkFbEgi56HQg+PLA3s5kktbUR0sPvSsALmyiwJLHyVbnx52wDtffxltL83R0jmMH6CpEp8wOf2gHHZ2P3k5VmEohECwzN7qyxR2c+CsLgnyNiel8L/AGu3ByUdHJUR1ImMS8boY+DujVip4jew1sbaA+hVUEzIwZSQykEEcwRqD9uAtftfvMpMrkjinWW7pxL2aAgAErb3hblgf/8A7GyTMFkkqYltCoJeohQnU2CpYszNz0HmemAT2hJi9RRsebUoY/FicBewexMmaVXYRsEAUu7sL8KggcvpG5AAuPXAMmn3v5PSyh6TLOEi4EoSJGsdDa1zqPMc8H2ye2eV5mrvGkayIC8iTRorAdXJ1DL4sDp1tfCf3h7lny2m+UpOJowyq4KcBXi0B94hhew6HUc+i5pkZmCpcs5CgDrc2t8TgLFZtv5y6lJipo3mCk6xKqR+dibE69QtvM4yZHv5y+qYQzo8HHpeUK0Zv0JHIeZW3iRgRf2b5vk/F8qQz8N+z4DwX/F4+K/lxcPwwnGQgkHQjQjAXSGR0/8AcQ/8NP8Atgf2s3p0GXsUmlLyjnFEOJh66hU9GIOuAqr3gyUezNJIrfziZOxjbqoUspfzKooA82XnhJZLk81dUpDEC8srcyf0izHwAuxPkcA729pKm4tKSbh8eJL/AGf+8dvKdvsmzdljljj7U6KlVElyfBWN1J8r3PhgZi9mpOz71a3aW5iIcIPoWuR8RhRbWbKzZdUtTzgcS2KsOTqeTDy0PoQR0wFqU2Py+mDSpR06lAWusScQsL6XHPTAiPaGy38Wp/4a/wDnjV3U7cPXZXUwzsWmpo2HEeboyNwknqwIKk/k31JxXbAWgz/fhl9Mq2Mk0jIr9nGBdeJQwDkkKpsdQCSPDHFy/wBo6kZwJaeaNSfeBV7eZAsbel8CWyW4GSrpI6iWpEJlUOiCPjPCRdSx4ltca2HQ8+gXO0+z0lDVS00pBeJrXHIggMCPVSD8cBcbLsxjniSWFw8bgMrLyI//AHp0wP7X7yqLLe7USEyEXEUY4nt4kXAUflEXwB7kM/aHJayRu8tM0sig+AiEhHoSCf0jhF19fJPK8szlpJGLMx6k88A9z7SdNxf1Wbh8eJL/AGcvvwUbO758tqyFEpgc8lnAS/o1yn7V8CND7PFHLArpWSuzKCJECGM36gWvb9LA8PZ4qhWJGZUamNy066EAdOA/TPTUjz0tgLEA49xpZNlEdLBHBCCI414VBJJ+JPPXEwFRNt3JzKtLc/lM9/8AiMMWB3BRKMoUjm00pb1uF/dAwot9ezTUuaSvw2jqT2yHoSffHqHufRl8cdXczvRiy8SU1XcQu3GsgBbgawBuBqVIA5ciOWtwFj8Du8WQrlVaV5/J5fvUg/ccCu1W/Whhp3NJL285BCKEYKCRozFgNBzsLk8tOYHt3m86ozTiy6rh7XtYpFaeOylVKlSzr7vW11tqQLG+ARajXF3aeMKqquigAC3gNB92KX53k8lJUSQTDhkjYqfPwI8QRYg+BGH1sDvwpGpY466QwzRqELFWKyWFg11BsSOYNtb2wBpvLiVsprQ3LsJD8QOJf2gMVGhchwRzBBHrfDo3u74aeppWpKFjIJLdpLwlV4QeLhXiAJJIFza1tNb6Lvdtss1fmEMQW6KwklPQIpBN/X3R5sMBvb5z/wDM1V/9l/Cjw0/Zv/B9R+cH+HHhXb6vw1Vf7r+FHho+zf8Ag+o/OD/DjwGv7Sf9Upf8Zv3MLzcaP/mqf8mb+E+GJ7Sf9Upf8Zv3Dhd7jfw1B+TN/CfAWM20H/x1Z+bT/wANsU2xcnbP8HVn5tP/AA2xTYYBp7/P6ah/NF/zON32bR/O6r/BX98Y0t/n9NQ/mi/5nG97Nn9bqv8ABX9/AMffd+Ban1h/ipit2xo/+Qo/zmD+IuLI77vwLU+sP8VMVv2M/CNH+cwfxFwFysUs2gW1XOByE0n75xdPFLdov63Uf40v77YAp22kP8k5MOnZVJ+PagY7Ps6xKczkJ5rTOV9S8an7iftxu59su1TsvQzxjialEjMB/ds7Bj+iVU+gY4ANhNrGy2tjqVHEourpy4kbQj16jzUYC4WEJ7SsS9vRsPeMcoPoGUj7y2GBFvtyox8ZqSptfgMcnEPKwUi/obeeEJvM24/lSsMqqViRRHErc+EEm5tpxMST5Cw1tfAd3cbIflNaByNDNf4FLf5/fha4eG5DZdo6GtrHW3bRPHFfqqhizehaw/QOEfgLmbIf1Ck/N4P4a4rfvw/DVT6Q/wAJMWQ2R/qFJ+bwfw1xW/fh+Gqj8mH+EmAYXs+0SzZbWROLpJIUYeTRBT9xwttsN01dQyNaJ54QTwyxKWFvrAXKHxvp4E4Ody21EOX5VV1FQSEWcAAC7MxjFlA8TbrYeJx97P8AtFXqXFZDwwO3zZj1aMcrNf8ApB1JFiDewIsACdy/OqimPzE0sJ69m7J9tiMG+ze/XMKdlEzipjHNZAA1vJwL3824vTDfzHbfIqqMtPLSyrblIl2+wrxg+gvitm0bwNVTGkUrTl27INe4W+nPW3hfW1r4C3+z+fxVlNFUQnuSrxC/MdCD5hgQfMYmF1ux2SmbKqZi5TiV2Cm/JpHYH4qQfjj3AH21OydPmEBhqU4l5qw0ZD+Mp6H7j1BwlM59nGpVj8lqIpE6CTiRh9gZT63HpiweJgK7ZV7OdY7D5RNDEnXhLSN8BZR+1h07G7D02WQ9nTrq1i8jau5HifAdFGguepJPVrs2hhF5pY4gf7x1X94jGpBtbRObJV07E9BNGT9nFgOLt5uxpc0AaS8cyiyzJa9vBgdHW/Q6jWxFzhRZh7OlcrHspaeRehLMh+wqQPtOLGA3x7gK9ZT7ONWzD5RPDGnXg4pG+8KB9pw5tj9iabLYeypl1Ni8jau5HUnwHQCwFz4nHfxMAndvNyE9fXzVSVESLJwWVla44UVNbac1wXbrdhZMqppIZJEkLy9oCgIAHCq21/JwZswGp0xypNraNTZqumB8DNGD+9gB3epsBJmsMMcciRmNy5Lgm914emBjd9uUny+vjqXqInVA4KqrAniRk66czhr0eYxSjiikSQeKMGH2gnGxgNDPsvM9LPCpCmWKSME8gXUrc+WuEb/o21P+tQfqviwOJgFbvH3RzZk9O0c8cfYwiI8QY3IJNxbpjY3WbrJcqmmkkmjkEiBQEDC1m4uuGVjVrs1hhF5pY4x4u6r+8RgOPt/s02YUEtKjqjScFmYEgcLq/TXkuFbkfs+VEFTBMamEiKWOQgK9yFYNb10w34NqqNzwpVU7E8gs0ZP2BsdQHAe4Q+Z+zvUyzSSCqhAd3cDhfTiYt/zw+MTAcHYnZ1qKghpZGVzGrKSAbG7M3I+TWwvtsPZ8hndpKGQU7MSTEwJjv9W3eQeWo8LcsN/EwFaz7POZXtxU1vHtGt+5f7sFeyvs6ojh6+YS217KK4U/lObMR5AL64dF8e4DTqcvBp2hjCopjMagCyqOHhAAHIDwGEV/o21P+tQfqviwOJgNLJKAwU0MLEExxRoSORKqFuPLTCs2/wByc+YV8tUlREiuIwFZWJHCip005rfDgxMABbud2poKSemqWjnSZ+IgKeEjhC2IbnywIbUezmrMXoJxGD/ZTXIHo4u1vIgnzw4a7N4Yf6aaOK/946r+8RjWp9qaSQhUqqd2PILMhP2BsBX7/R7zK9r09vHtWt+5f7sF2yPs8JG6yV8wl4dexjBCH8pjZmHkAPXphzA49wHyiAAAAADQAdMTH1iYDHUVCxozuwVFBZmY2AAFySegAwiNrt8dXXT/ACTJ1cKxKh0X52TzX+6TrfnbUleWNvf3tfJJLHllPcluBpQvNmYjs4/8mt14k8MGexux0OR5fJM68cyxNLO62ueBS5Rb8lFrDlc6nyBfZX7PVXP85XVSxu2pABmf9JiwF/Qtjo1Ps0pb5utYN9eEEfc4t9+B/PfaGrZJAaZI4I1N7ECRmHgxIsB+SAfPBTsv7RUL2WuhMTf3kV2T1K+8vw4sAJVWWZ1s6RIjl6YHUqS8J8mQ2MZPK9h4BsODd3vJhzWI8Pzc6D5yIm9unEp+kl+vMHQ9Ce9luc01bETDJHPGwswBDCx6MvS46MMITeBszJkOYw1lFdYXYlBrZSPeiPijKdL62JHNb4Cx2AfeTvQhytAoAlqXF0ivoBy4nPRb8hzNtLakdSr23hTKzmI1j7ISKt9SToE8jxngPnfFdNlc0pavNDU5xKeFmLnukqzfRVrXKxgdLWsANBgCCj2cznaA9rNIUpybqZCUit9SNff8OK2v42COD2aUt361i31YQB97m+G7Bm9P8n7ZJYzAqk9orLwBVHiNAABhJ7wd88U09L8ikqFSGbilZbxiVLroBxAsLA6MBzwGLM9wldSHtaCqEjrqALwyfoniKk+rDG9sPvqngm+SZuCCDw9sy8LofCQW1H1rX6m97hi7G7zqPM2KQM6ygcRjkWzW0BIsSpGvQ45+9bdsmZU5kjUCriUmNhpxga9m3iD0J5HyJuB2jhgCCCCLgjkcfNRULGrO7BVUFmZjYADUknoAMKH2f9tGljegmJLQjiivz4L2ZP0WIt5NbkuOf7Qe27Arl8TWFhJPY876onp9M+qYDX2v3x1ddP8AJMnVwrEqJEX52TzX+6TrfnbUleWPjLPZ6q5/nK6rWN21IAMz/pMWAv6FsEm46oyyKnCQTKayQDte0HA5PPgQH3kH1Sb8zbkNzeRvojy9zT06CeoHvXJCR9bG2rN9UEWvqb6YAeqvZpW3zda3F9eEEH7H0+/A7UUedbOsHDmSmBHImSA+TKbGInx7vkTjxN9ucH50Ihj8oDwfrXv+1h4bHZk9fl0MtVHGDOhLRgXQqSQNGvcMtjY354DT3fbxYM1iJT5uZAO0hJuR5g/SQnr05G2ly3Fb9ttn5NnsziqqO/YOSyKSbD8eFj1Ug6E62I6rfFgKHO4paVKoNaJoxLxHovDxG/hYc/Q4DFtJtNBQQNPUuEQaDqzHoqj6TH/2bAXwlq7e9mmZSmLKoGjXxVQ728WZhwRg+gt+McciSqk2lzgI8vZU634FLAFYwfoqfelfQnnb0W2GnVbb5ZkhFF2ckPAqsAsRIYEe9xX75JBBJ1uCOmABF2G2lk7zVUin8U1ZH7hK4wz55tHlXfqA80K6kuFmS3m6njQepGH3QVyTRJLGeJJFV1PiGFwfsOBHaHe9l9JUPTTNIZEsGCRlhcgG1+psRcfDAYd3u9unzP5ph2FTa/ZMbh7cyh+l48J1HmATg8wit6+7QQoMzy9WhK8MksSjhMfIiRQPcKn3gOXMWscMTdbtv/KdEHe3bxns5QOrAXDAdAw19eIdMAV1tYkUbSSsERAWZmNgANSThDbU73a3Mp/kmUJIqG4DIPnXHVr/ANin2EdSOQ2t+u1UtRUx5VTXOqdoq83ke3AnoAQ3hdh+LhlbvNgYsrpgigNMwBll6sfAeCDoPjzJwCuyv2d6mb5ytq1R21IUGVvixZRf04sbtX7NIt81Wni8HhFj8Q+n2HDuvj2+ArfKmdbOsGLGSmvbmZID5WNjET+iT4nDm2B3gwZpDxx9yVLdpETcqfEfjKejfbY4JKqlSVGSRVdGBVlYXBB5gg8xium1mTSbOZrFUUtzA5LICea3HHCx66EWJ6FTzGAsjiY1stzBJ4Y5ozdJEV1PiGFx9xxMAg9ioflu1M0r94Ry1Egv9Q9mn2XX9XBjvN3u0cUNVRR8c0zxywNwiyozKYzdm5kE8lB5cxgO2Cl+SbUzxPp2klTEL/WJlT7eEfaMcHedu/rYaypqGgZoJJpJBJH3wFZiw4rapofpADzOAAAL4hGDjZXdXmUxWdKYqqEOO1YRl+Eg2UNrr0JFvPDYzqHKK9+zzGnahqmuAZR2LMfFZR81NryuT6YBZ7icyjhzQNNIkatE6AuwUFiVsLnS5toPLDj305as+T1B0Jj4JVPgVYAn9RmHxwPjZaVZjlC1EApPk/ykyGki7Th4+y4Sf6Mt17UpfHHqamOl2ezKKOQyRCsengLOHupMXIjT3eJtNOeAD6rPWOzUMF9BXOn6KoJbfryX+GD7I9yFHV5XSuS8NQ8KyGVDe/H3xxKdCAGtpwnQa4X1TkrDZuGe2hrpG/RaMR3/AF47Yfe6zMhPlFGyn3YljPkY/mz+7f4jAIvaXdRmmXpII+Oancd8wFiGANxxx+9oRfkQLc8a+7jarLqXjjzChWbjb+mKhygsBw8Dche5upvryNhizOd51DSQPPUOEjQXJP3ADqSdABzOF9mSZBnMPbSSQRuRcvxrDMv5QJ71vrBh4HAd/d9SZWqSPlZiIkIZ+FiWHgCG7yKOYUgDU4MMU5y3Lpmrmjy1pJHV5OyeM8DsqcR4gbi10F7edvLDByDfrXUb9jmMJl4dG4l7OZfXSzfEAnxwHtNH8j2vKporzHQcrTx8VvQM/wB2NbI8pjzTaapWpXtIg9QWUki6peJBcEEW7p0PTHzkuarme1MdRCGEbOrjiFiBFCOdibap49cbexsvyPauaN9O0lqEBP8AtLyp9tlH6WA0t7O6iPLgk1I0ro7NdCvF2dhxX4x9H1Hxwucvrwk6SyoJwrhmRybPrchjz164tPvM2Yqa6l7OlqDDYScai/zoK24DYjQnTW/PFYNnMnWpqo4JJVgEjcPaOLhTY2BFxzay+V8A5YPaQgVQoonUAAcKyLYW6DujT4YclJIGRWUAAqCAOViL9NMIpvZrlsbVsd+l4mH/AFaY4TU2d5Abjj7AHUr87AfUf2d/MKcA19+mWrLk8rEawtHIvrxCM/sucAFHtGy7IOoJv2rUwPkziQj9RiPjjBtLvvWvyuemlgMc8gQBkN4zZ1Y8zxJoDp3vXGM5Mw2Q47c6rtvhxdhf7cBq5DuTmrMuhrKeZRK/G3ZOLCyuyjhcXsSFvqOvMYF9soMxj7OLMVlvHcRtKOLQ8wsmvGumg4iBra1ziwm5WtWTJqax1TtI2HgQ7H90g/HGtvc2SavSBFrI6VV7TiWRyokvwW0uA3Dbre3FgAjdTvZhpMulgqXs9OHeBTf5wEFuAG1gePx6OLcjjjbntmXzLM3rKjvJE/bOTyeViWUfA3c/kgdcA21Wz/yKpeDtY5uEKe0jN1NwG+69vhjsxjMMnkjkSQGMMHAjm44mNh76o3UC1mAOmAtbU06ujI4DKwKsDyIIsQfUYQ+5EmkzmsornhtKnq0Mlgf1S324JNlPaCpZrJWIaZ+XGLvGf+pPiCPPAzupkFTtJV1Cap/OZAehDyAL9oa+Aw7sYxWbSVE768BqJhf8vsl+wPp6DDN3zZjLBlUskEjxOHiAdGKsLuAdRrywst1UgpNo6iB9C/yiEX8Q4kH2iP78MzfPl8k+UyxwxvI5eKyopZjZwToBflgF5mOX11PlMeZLnNQXMcUnYu5IJfh7ou5uRe+qm4B5Y1pc+r8yr6CFa2alNTTIzGNmChgJSW4AyjvdnfmPe8sF2yG5KgelppamGXtWjRpI3dlAYgEgqLEa9McnbalqKTPoKqmoZp4oIUVVhjbh9ySPhBVSF4Qw0t0wGajzrMcnzWmo6uqNZT1RVVd78QLN2YNySykNa4uQQfHkQ7+ssEuUPIfehkjcfFuzP3P9wwO0mVZhnOa01XU0jUdNSlWCyXDEq3aAAMAWLMBc2AAHjzJN/GYrHk8iHnNJEi/BhIfuQ4Ac3bbftBllPERxcAcXPh2j2HwFh8MTGHdxsG8+WwS3tx9obE2/tHH32viYDBv32VkgqIs0prixQSMvNHS3Zv6EAL6qv42GTu829izSmDqQsyACaLqreI6lDzB+HMHHfr4klUwyIHSRSrKRcEHQ38v/AFhFbUbq63K6g1eUvI6LrZNZIweakf2yegJt7w6kLA4167L45kMc0aSIeauoZT8DphK5T7Q8kahaymV2FgWibhbl1Rr2PxHoMdKu9o6nVfm6WVieXE6KPtXi/wAsAUvujy4SGVkfswtuyMz9iADx+6Tot9eG/D5YUu8LPxmtXBluWIvyeN+FBGoVHc6F7AWEarexty4jyIxMw2qzfaBjBTxlICbMsd1j/wB5Ife8eHS9vdJw2d2266LK0LEiWpcWeW2gHPhQcwt+Z5tbpoAG/U7BRNlP8mg2QRBA1vpjvB7ePaDiI8zhR7qNs2yirly+v+bjaS125RSaC5P4ji3e5aKeRJxYXAHvM3VxZonaIRFVILLJbRh+K9tbeBGo8xpgCjaDZynr4DDUxiSM2YeIPRlI1U2PMeJ6HCM283MR0k1KKZqiRJ5uB7qH7NbqL3VR+N18Ma2XbaZvkBFPUxF4Roqy3K2/2co6eWoHgMFdP7ScBXv0cobwV1YfaQP8sAc7EbtKTKwxhDPKws0shBa3PhFgAq3F7Aa2FybDA/vvz2hhpDHPFHPUyKRChHeS+naXHeRR5EcRFvEgOzj2hKmf5qhpRG7aBmJlf9FQAL+vF6Yy7E7mqmrn+WZuXsxDGJ2JkkP1/wARenDztp3cB0PZ72KaNHr5VsZB2cIP4t7s/wASAB5K3QjGvv62SkjmjzSnuCpQSleaspHZyf5LfoVTxw7YogqhVAVVAAAFgANAAByAHTHzU0yyIySKGRgVZWFwQdCCOoIwAtu53gRZpTBgQs6ACaPqD+MPFD0PTlzGATeXuNeeZ6nL+HiclpIGPCCx5lDyFzqVNhe9j0xy9rd0NZl0/wArydpGUEsEQ/Ox+IA/tk6W1NtCDzx9ZR7RNREOzraUO66FkJjbTxQgi/pb0wHEpsh2lQdgny1VGgAmsoHgG47Aehth37C0M1LlkUdeyiSNX7Ri/EAvEzd5jpop11tpzwvar2lIgPm6JyfryKo+5TgXqs2znaJuzjTgpr6hQUhGvN3NzIRztry0XAc7auOHNs3WHK4ERWPBxovCH1u0pA0VQNeVyBc6kAWGl2ShOXGg/sux7EHqO7YN+VfveuOXu73bwZVEeH5ydwO0lI59eFR9FL9OZOp6WMMBXrdhtS2S182X13cjd7Fj7qPyD3/u3W3e/JOgvhr7ebuoc2EPbSSIIuMr2fDrx8N78QP4o5eONbeVuwizSMMCIqlBZJbaEc+B7alb8jzUnS+oKry3bXNsgIp6uEyQLogkvw2/2couLfVN7eAwAdvG2Wjy+vkpomZ1VUIL2v3lDdAB1w6tldxtLTy09Us07MnDJwtwcJ0vY2W9tccN9+WWTXeoy4tIRqSkMl7ae81j92NPN9/9TUfM5bS8Dt3VJ+cf9FFFgfXi9MBk36ZLldOg7OMR1shBCwnhHDfVnT3QDqBYAk9SAcEm4TY5qWjaplW0lTwlQeYjF+H04iS3pw44ewe5maab5bnBLMTxiFzxM56GU+H1PgbAWLtAwCI34bMy0lbFmtNcXZONh9CRLcLH6rAAeqm/vDDT2C24hzOmEsZAkWwlivqjf81PNT1HmCB3cwy+OeN4pUDxuCrK3Ig4Qm0u66vyioNXlTSPGLkcGsiDnwsv9qnnY8tQLXwFg8TCKyb2j3UcNZScTDQtE3D9qMDY/pfDHQrPaTgA+apJWb67qo+4NgHDNMqKWchVUEsxNgANSSToAB1xXTbnaCTaDM4qSjuYUJVGI0N7ccp8FAGl9bDxa2PmrzjONo27KNOCmvqFukIsebubmQjnbXlouHFu83cQ5VEQvzk7gdpMRqfqqPooD068z0sBJlOWJTwRQR6JEiovootr5+OPMbmJgPMTExMBw9pdn6aaNmmp4ZWA0aSNGI+JBOBbZTZOiaU8VJTG17XhjP8A049xMAwYolUcKgKo5ACwHoByxkxMTATExMTAYpoVcFXUMp5hgCD6g88BOebH0ImFqOmF7XtBH/448xMAV5TklPTqOwgiiuBfs41S/wCqBjo4mJgJiYmJgIcc/M8jp6gfPwQy2Bt2kav+8DiYmA5GUbHUIJYUdKCLWIgjBHx4dMEqKALDQDQDHmJgPvExMTATGOaFXHCwDKeYIuD6g88TEwAfmuxtD2o/mVLrz+Yj/wDHBNluTwU6gQQxRA8xGipf9UDExMBvDExMTATHhxMTAcPaPZ6mmjZ5qeGRgPeeJGP2kE44GymyVEWJNJTEjkexj09O7piYmAOY0AFgAANAByGPvExMBMTExM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BA"/>
          </a:p>
        </p:txBody>
      </p:sp>
      <p:sp>
        <p:nvSpPr>
          <p:cNvPr id="67590" name="AutoShape 6" descr="data:image/jpeg;base64,/9j/4AAQSkZJRgABAQAAAQABAAD/2wCEAAkGBhQSERUUEhQWFRUWGBgYGRcXGBwcHRsgHR0cFyEfISAeHyYgGBwkGxogIC8iIycpLCwsGB8yNTAqNSYrLCkBCQoKBQUFDQUFDSkYEhgpKSkpKSkpKSkpKSkpKSkpKSkpKSkpKSkpKSkpKSkpKSkpKSkpKSkpKSkpKSkpKSkpKf/AABEIAMIBAwMBIgACEQEDEQH/xAAcAAACAgMBAQAAAAAAAAAAAAAGBwAIAwQFAQL/xABQEAACAQIDBQUDBgkICgICAwABAgMEEQAFIQYHEjFBEyJRYXEIMoEUI0JikaE1UnJ0gpKisrMVJDM0Q1NzsRhUY4OTwcLR0uEl08TwFhc2/8QAFAEBAAAAAAAAAAAAAAAAAAAAAP/EABQRAQAAAAAAAAAAAAAAAAAAAAD/2gAMAwEAAhEDEQA/AHjhYbwt90NCzQUqrUVC6Mb/ADcZ8CRq7DqoIt1IOmJvu3hNQwLTU7cNRODdgdY4+RI8GY3UHpZjzAxz90O6JIY0rK1A8zgNHG4uIwdQxB5yHnr7vryAVhm2lzMdojTxRtqCrCnWx8NVZh56+uMzbB7Sxd5KiZj4LWE/c7AHDX2v3nUWWngnkLS2v2UY4nt4nUBf0iL9MDNF7RGXuwV46iIH6TIrAevC5b7AcAIZbvkzPLpRDmkDSL1407OS3K6sAFkHw1/GGHZs1tPT18AmpnDodCOTKeqsPosP/YuNca1ZQ0WbUlm7OogkF1ZTex5XU80cfAjkfDCJkjqdmM0BBaSmk+yWO+oPQSJf4G3RrELKY4m1m2FPl0BmqXsOSoNXc+CjqfPQDqRjbmz2FaU1RcdgI+14x1Xh4rjxuOQ88V8ynL6jabNHkmLJTx+9b+zS54Y16cbWOvkx6AYDfq962b5pKY8thaNPCJQzAeLyMOFPhw+px9Ju62jk7z1Uinwase/7JIGHpk2SQ0kKw08axxryVf8AMnmzHqTqcJLe1vLzGkzN4YJTDFGsZQBFPHxKGLHiU8Q4iV8O743wGlNV7SZUO0kM0sS6kuRUJYeJuXQed19cMDd3vngzBlgnUQVJ0Av3JD9UnUN9U/AnBzkNW8tLBJKvDJJFG7ra1mZQxFjqLE8sKffDumTgeuoU7ORO/LGmgYDUuoHuuOZA5i55jvA58eE2wvdzW35zClMcxvUQWVz1dT7r+uhB8xf6WB3fxt46BcupieOUAzFefC2ixi2t25keFhyY4Cbd7+OCQ0+WKsr34TMRxLflaNR/SG/0jp4BueB6DYvaLMe/PNJEragTTGMf8OP3fiowwt1e6yPL4lmnUNVuLknXsr/QXz6Fhz1A05sTAV9fc/nkA44asFh0jqZVb9oKPvx5l29jNcrmEOaRNKn+0AWS3ijjuyD1vfxGLB45m0OzkFbA0NTGHRvtU/jKeasPEf5aYDzZvaWCugWemcOh0PQqeqsPosPD0IuCDjqYrbSSz7M5twOxemktxeEkRNg1ukiG/wAQRybD/wA62gipqSSqdrxInHcfSv7oHiWJAHmRgNHbLbimyyHtKhu81+CNdXcjwHQDqx0HxAKam3l51m0jJl8TRRjS0Kgkflyvop9OH0xqbK7PT7R5jJVVbEQIRxW5Ac1hTw05npe51YXfv81y+mH9HTU8dhrZVFzYa+JJ5nUk4BJLu22iccTVcgbwaskv9xI+/GCfNdo8p78xlliGpMhE6W+swJdB53XB1X72matp4IECqa9qSUv3uIDgXiWxHDcsfH3R4kYZUUquoKkMp6ggg/8AfAAW7zfDT5kRDIOwqeiE3V/yG8evCdfC9icMHCO3wbqlhU5hQL2ZQ8csaacNjftEt7tjqQNBzFrHBxuj28OZUfzp/nEJCS/W07r26cQBv5q3S2AOcKTb3fxHTu0FAqzyjQynWNTysLayH0IHmcYt+28B4VFBTMRLKt5WXmEOgQW6v1+rb8bGlkmyMeQZccyqoBUVd0shYARcZAsDY2cX1ax8BYXJDjRUW02YDtOOeJDyu4pxb8lSrEfA4+22J2lg70dRNJbWy1Zb9l2AODNN6OZkAjIpyDqD2h/+rGxkG9Wolr4aKqy56VpgxUtJc2VWa/CY1uO6RzwAZkW/Cto5ewzaBmA95uDs5VHjw6K4+Av4nDtybOoauFZqeQSRuNGH+RHMEdQdRjR2s2Op8xgMVQl+fA499D4qenpyPUHCM2bzSo2czU01S16aQjjOvCVOizKOhHUeTDWwICx+JjxWuLjEwFdzAM02rZZO9HHMwIOo4acEW9Gddfyzh4bW7RpQ0ktQ59xW4QQbM9iVXQacTAC5sNcJXd2/ZbU1KPzaSsUevEz/AHhcPTPZoUppWqQDAEYygqWHBbvXUAki3lgKtbDZKubZmEq5mHaFpHYavIedhoQCb3JIsFB8sOPaTcJQvTOKRGinCko3aOwZgNAwYkWPK4ta9/LGbdZ/Isc0seWymWZwzkukgZUBHcVnRe6CRpck8ze2jHqZ1RGdyFVQWYnkABcn4AYCtu4rax6bMFpWJ7GpJUqeSyAEqw8CbcB8bjwGGnvzyJajKpJLd+nZZVPW1wjD04Wv+iMIzd/GZ86pSg51KyW8Ardof2QcWK3qVIjyesLdYivxYhB95GAS1TtW52Wjgvr8qMB80UfKLfayj0GG5uZyJabKYCB3pwZnPjx+79iBR9uEJJRt/IKSfR/lBx9sCf8AicWQ3b1YkyqiZeQp4l+KKIz96nAbW2mZvTZfVTRECSOF2UkXsQDY2OhxWao3tZlIwZ50dl90tT07EehMdx8MWY21y16jL6qGIcUkkLoouBckWGp0GKiZzlElLO8EwCyRnhYAg2PPmNDzwD93Hbd1mYPUrVyiXsxGyngVSLlgfdAuNBzw2GFxhPez7srUU6y1EqARVEcRiYMpuAWPIG68xzw4sBXnYqL+TdqJKZe7G7yxAfUZe2jHwITHmw0H8o7TTTyd5YnmmAPgjCOP9W6n9HGWRu32y7mvDOL/AO6hAb70OPNyzdhn1VC+jFZ4xfxSVWI+xSfhgLB4R+a+0DURTyxCjQiOR0B4n14WK35eWHhhHZr7QNRFPLGKNGEcjoDxvrwsVvy8sBrf6RtT/qMf67/9sM3dptm+Z0jTyRCIrK0fCCToFRr6j633YWP+kbU/6lH+u/8A2wzt2m2b5nSNPJEIisrR8IJOgVGvr+V92AGvaEyVZcuWew44JV1+q/cI/W4D+jhf7V7VPJs3l0JJu8jo3mtOSqj0syH9EYaG/erVMmlUnWSSJV8zxh/8kP2YSu0VAwyPLJCNDLWftMgH8M4CwO6/IlpMrpkAszxrK58WkAc38bAhfRRgV3+59F/J70yyKZu0hLRg94KeJgSPC6/ePEYI0p6qryyjagqhSsY4mLmNZLr2duGzcu9b7MIje1spUUdWrVNR8plqFMjScHDqp4bWBtooHKwHhpgOJDVTyPLVopKQzCdzcd0yPZetzci2gOGFuV2vl+WUdGJG7EU86mO/d4+0lm4rfjcNhfwwK7P7wewoZ4DDTlysIjvSxMG4Xu3akjvmx0LX18OeODs/nFRBVrUUygTcTKnCgsGlVkAC+79I2FracrYC480QZSrAFSCCDyIOhHpbFft1QNBtFPRg9xjPCL9QhMiH14U/aOGhs1s9mscyPV5ks8QB44RAi3JUgd4AHRiD52wsdm27bbCR01CzVBJ/JjeP/PAYdh4Bme0008neWJ5ZgD4RsI4vsuh/Rwxt+/4Gl/Li/fGF7uJ+ZzmqifRuzlT4pKlx9gP2YYW/f8DS/lw/vjAfO3219TQ01AtGsRkqHSL5wEjVVA6i2pGuBit2a2glroa1o6TtoFZEs3ds3EDccWp7564xbc7W0lW2UJTTrK8dTDxhb6e4OoHXDwwC32E2yzCXM56HMFgDRQiX5oHQkx2F+IggrJ92OZ7RWRq9FFUgd+GQKT9SQW/eC/afHG5kX/8ArK/80j//AB8bW/qrCZPIp5ySxKPUNx/5IcB0d1+0KzZTSPI3fEfAb8/m2aIH4hAcTA1uq2ceTKaZwbA9r/FkGPMAL74csly3N4cyhHdkZXv07RAAynydAD53fww6cmzenzKjEkdnimQqynmLjhZG8CLkH/sRjJtNs3DX0z0863RxzHNSOTKejA/8wdCRhAAZlsxVGw7Wmc89eylHT/ClA+P5Q5hqbQ7C5hklX29L2jRqSY5414tD0kFiAbaEMOE9PLHme8XN80j+SgMytoywQkF/JiLm3iBYeOG9kO/XLZ1Hau1M/VZFJHwdQRb1t6Y69TvYyuNbmtiPkvE5+xQTgBnc7uqagvVVYHyh14VTQ9kp53PIueWnIaXNzbh7/wDbQPwZdAeJuJXm4ddfoR6czc8RHknnj42y3/NKDBlcbhm7vbOO9rp82gvqehbX6vXHQ3Tbo3ikFfmAPbX444mNypOvaP8AX6gdDqdeQdlt2ROzooLDtwnajl/TX7S1+XXs7+GBncJtuI+LLag8DBmaHi01Pvx68mvdgPEsPAYeGFFvY3QtUOa3Lxao96SMG3GR9ND0k8R9Lnz94G7ipW9f8MVn+L/0rg92S39S0/8AN80hkYp3TIotILaWdGtc+dwfInXHSr842Xq5HnnN5ZDxOWFUCTy5L3enTAH+7L8E0X+AmM+3G2EWW0jzyEFrERpfV36D06k9ADgArt+eXUVOsGXxSTCNeGMHiRFA5XZ7ufs18RgQybZbMNo6kVNYzR0w+nayhb+5Cp5/lG48SSLEOzuC2fknqajMp7m/GisfpO54pG+A0/TPhjQ3rZbLlWcRZlAO5K4k8uMC0iHwDrr58TeGHzlOVRU0KQwoEjjUKqjoP+ZJ1JOpJJxrbSbOQ11O9PULxI46c1I5Mp6MD/2NwSMBNm9ooa6mSogbiRxy6qeqsOjA6H7eRBx0+HFbqnLsz2ZqGki+cpmOrWJikHQOP7OTzv42JF8H2Se0NQyKPlCS079e72i/Ar3vtUYBp8OJheVm/nK0W6ySyn8VImB/b4R9+F3tLvYrs3b5Jl0Lxo+hCd6RxyPEwsI08bdObW0wH1vd2oObV8OX0XziRvwgryeVtCb/AIiC44uXvnlY4Yu2u7sS5ItHAOJ6ZEaLxZkBB+LgsPVhjHuq3Urlq9tPZ6txYkarEDzVfEnq3wGl7sXAJncHt2rRfydO3DIhYw3+kpuzJ+UpubeBP4uC/eVsGK9Um4iHp46jhQLftC8dgOdxZgD15nAlvU3QSPKa7LQRNfjkiU8JLDXjjPR76kdTqNdDztlN/wDJD8zmcLsyd0yoAH0076NYX8SCPS+ACV2IqHj4Up5WkNCsvAEbiv8AKQvK1yeAE28MM/dLsOsNTX/KKfSOeEwmRORQSHiQkWuOMajy8sd+PfhlJW5qWXyMMt/uQj78D20ftE0yKRRRPM/RpBwIPO1+NvSy+uAM9423EeWUbSEjtnBWFOrNbnb8VeZ+A5kYX/s87MP89mEoPzl4oyebd7ikb9YBb+IbHB2Z2Crs9qRWZizpAbakcJZeYSJfop9a1tSe8b4sFQ0SQxpFEoREUKqjkANAMBX/AHi0kmTZ6lfEt45X7UeBJ7sqX6E3J/3g8MPGkqabMqRXASenlAPC6hgbG9ipuAysNQeRGMe12ycOY0zU840OqsPeRhyYeYv8QSOuENT1eZbMVJVl7SmduRv2Unmp/s5Lcxz01DC2ALd8GSUtCcvngpY4lSqVpDDEqkheF7aAX5GwJx1/9ITL/wC6q/8AhJ/9mNjJd/OWzKO1d6d+qyIxF/JkDAjzNsb9bvoyqMX+VcZ/FRJGJ/ZsPiRgBXd1n6V+0VZVQrIInpVA41sQQYV1sSBcqba9MDu+Pac5nXw5fR/OCN+G4Ojyt3T+ig0v5v0F8e7W75qrMj8kyyGSNZO7cazOPAcNxGPGxJ8wL4ON026cZcPlFTwtVMLADURA8wD1c8iw9BpckDrZ/J1paWGnQ92KNUv42FifUnX449x0MTATGGrpElQpIiujCzKwDAjzB0OM2JgF1m+4bLJ2LIkkBP8AdPp9jhgPQWGOdD7OdADdpqlh4cUY/wAkw1sTADuzW76hoNaanVX/ALxrs/6zXIv4CwwRY8vj2+AmJiYmA4m0GxdHXD+dU8ch5BiLOPR1swHlfAfN7P2WMbjt1HgJdPvUn78MvEwAZk25/LKYhlphIw+lMTJ+y3d/ZwZKoAsNAMe4mAmJiYmA+ZIwwIYAgixBFwR4W64Dc13P5XOxZqVUY9YmaP8AZUhfux1tvZSuWVjKSrCnlIINiCEOoI1BxU7/APk9X/rU/wDxn/8ALAWPptxeVIbmF38mle33EY3aPavJqDigimpqcoxV0UcJ4lNjxWFyQepvgwj90emK7bV7mcynrqmaOOMpJPK6kyoNGYkaX00OAsBlOcQ1UQlp5FkjJIDLyNjY/fjcwI7rNnpqHLY4KgBZFaQkBgw7zlhqNORwXXwExxNoNiqOt/rVPHIeXGRZ/wBdbNbyvjt48vgFzJuDystcJMo8BKbfeCfvx28k3WZbSsGipULjk0hMhHmOMkA+gGCzEwEtiYl8TATGGro0lQpKiujCxVwGU+oOhxmxMAvc03FZXMbrE8JPPspCB9jcQHwAxqUvs+ZarAsaiQeDSAD9lVP34ZuJgOTkOytLRLw0sCRA8yo7x9WN2b4nHWxMTATExMTAA29DeamVRBUAkqZASiHko5cbW14b6AaXIPgSK75xt3X1j3lqZm4joisVXXoEWw+6+NnelnDVOa1bMbhJWiXyWM9mLevCT6scNb2edlo1pXrWUGV3ZEY68KKADbwLMTfyUYBN0+0NfRuCs1TC3MAs63/RbRh6gjDw3Tb4DXMKWs4RUWujgWEthcgjkrga6aEX0FtTza3ZOHMKZoJ1uCO69u8jdGXwI+8XB540tkd3NFlwHYRAyW1mk70h+P0R5KAMBXXaXbvMErKlUralVWeUACZwAA7AAC+gAxvNvszAUkVPHIVZA3HOx7SWQlmbm9+EAELyv3efQCm1n9eqvzib+I2HDuh3TUdRQx1dWhmaUvwoWIVQrFOSkcRJUnU21GniHX3d7eGDI5K2uleUrLILsxZmPd4UF/En0AueQOFNtRvZzCtkPzzwxk92KFioA8CR3nPqfQDlgu3+rFSrSUNNGsMQ452RBYFjaNT5kANr54Ed1u0tFQVTVFZHJIVW0QRVbhYnVu8y2IAsOfvHywHKmbMaa0r/ACyG/J27VL/pG18MzdZvrlMyUuYPxrIQqTnRlY6AOfpKTpxcwTqSOXdrt/2VzRtFLBUujgqytHGQQeh+dxXypK8bdnfg4jw8XO19L262wFwNt9q0y6ikqWHEVsES9uJm0UeQ6nyBxWXNtvcyzCYKZ5SZGCrDCWVbk2ChFOvhrc+eLCZZl0GdZTSGsUyBkSRgGZe+qmMm6kHnxaYEJZ9nMoqVlju1RFewieSWxIKm927O9iRYm4wC0zPY3OaKIzyJURoupdZb8PmeByVHmcdvdxvjq4KmOGrlaendghMhuycRtxBjqQDzBvpe1jjv7Ve0DBPTTwQ0shE0UkfFI6rbjUrewDXte9rjCTiPeHqMA5t8+0OZJV1EELTfJDEoYLHdLMnf73DoOd9dMJfFwd4P4Krvzab9w4p9gHjuq2pzafMUjrGnMJSQkPFwrcLprwDr54B9tNuK+PMatEralUWomVVWZwAA5AAAOgAxaaL3R6DFPdvfwnW/nM/77YBk1eZ1z7NQVkdXUCWKaTtHErgsjOU1N7twtw2vyBOBfYLeNWLmVL29XPJE0qo6ySsy2fuXIJtpxX+GGrunylarZ0QP7soqEPlxOwv6g6/DFc6mneGVka6yRuVPkymx+wjAXWqqlY0Z2NlRSzHwAFz9wxUes3kZi8jsK2pUMzMFWZwFub2AB0A5Ww+dvNrQdnWqVIDVMEaj1lADD1ALfZiv2wuz/wAtzCnp7XV5AX/IXvv+yD9owDybbd8nySmkqneorJ1LosrsxJbv94k3CIrKCB100vcJfNNvMyr5bNPMxY92KIsq+gROenqcdzftmxlzZ4/owJHGo6aqJD972+Axtbpdv8vyuORp4pnqJGtxoiEKgAsoLOCLtcmw17vhgBH+U8xoXBL1VOx1AYyJe3k2jD4HDu3Rb3Gr2+S1dvlABKOAAJQNSCOQcDXTQgHQW14m22+TLK+imp2hqSzKTGWjj7rgXVr9oSNeduhI64TmQZs1LVQzpzikV/sNyPQjT44C6eJj5RwQCOR1GPrATExMTATExMTATExMTAU+3h0JhzSsRhb5+Vh6Oxdf2WGHf7PWbpJlrQgjjhla468L95T6E8Q/Rxpb7N10lWRW0i8cyrwyxjm4HJl8WA0t1AFtRYo/KM6qaCfjgd4JVup6HzVlIsRccmHTAXKqqpY0aR2CoilmY8gALknyAGNDINpqatj7SlmSVevCdV8mU95T5EDFWs/3l5jXR9jPUFoza6IqoG8L8ABbXodL4ZW5TdbPFKtdVh4rA9lFcqzX+k45hbclOpOpAAFwUG1n9eqvzib+I2LL7lvwJSekv8aTFaNq/wCvVX5xN/EbFl9yv4EpPSX+NJgFn7SVGwrKaX6LQlB6o5Y/c4wN7otkaTMamWCqLgiPjj4HC3sbMNQb6EH4HD63l7DDNKMxAhZkPHEx5BrWsevCw0PhodbWxWCpo6vLakcayU88Zup5EdLqeTKfEXBHjgH9/o95b41H/FH/AIYF02H2d+WPRmpmWVCF70qhC3VQ/Bw8QOhBtroL2OA+t325pJCYzMq3Fi6Rqrn4j3T5qAcc3Ybd5U5nMBGpWG/zk7DuqOtvx38FHxsNcAyt71f/ACTl1NltG7qkgk4mLd/gDcXDcW0ZnN7dFtyJwud2uwBzWpaPtOyjjUO7WudTYBR4nxOgt15YZ++fdyxoaZqNGZaNTGUHeYxkL3vFipW5t+MTyGExsztTUUE3bUr8D24ToGDDQ2IOhFxgHln+6bLMvy2qm7MySJBJwyTOSQxUqtgLIDxkW052xXiPmPXBxXbU5rnrrTXMgvxdnGoVBb6TkdB4sfTU4B15jAXA3g/gqu/Npv3Din2LnZ1QiropolItPC6A9O+hAP33xTnMMvkgleKVCkiEqysNQRgLrQnuj0GKfbe/hOt/OZ/32wwdzm3tdPmFPSzVDvAEkHAwX6MZIu3DxG1hzPTC+29/Cdb+cz/vtgLC7ivwND+XN/EbCh367PfJs0aRRZKlRKPDi91x68Q4v08N7cV+Bofy5v4jY53tBbP9tlyzqO9TOCfyHsjftcB+BwCfzja/tcko6O+sU0xYdbCxT4fOuP0MHPs4bPXkqKxhooEKHzNnf4gBR+kcJXFuN2Gz3yPLKeIizle0fx4n75B8wCF/RwFfd89I0ec1VwbOUceYKL/zBHwwQ7oN3NDmdNK07S9tFJYhHAHAygqbFTzYOPhg+3z7tGzCNaimF6iEFeHl2ic7D6ym5HjxEeGEFlGd1eW1BaFngmW6spFvVWVhqPIjAPqT2f8ALFBLNOABckyqAANbnuaDA3s5sHs9XO0dPUT9oCQEeQKzWNuJQU74PPTW3MDAFtJvazCtiMMsoWNveWNQnF+UeZHle3ljr7rN1E1bMk9QjR0qENc3Uy21Cr14b828L2N+QWXgiCKqjkoAF/IWx948Ax7gJiYmJgJiYmJgJiYmJgMVTUrGjPIyoiglmYgAAcySdAMKLa7e7kzuQ1IK1hpxmJOH4M/eP2WwM7+9uXmqTQxtaGG3aAfTkI4tfEICBb8a/gLDW7fdjLmzuQ/ZQxkBpCvESTrwqLi5tqTfS453AwB7s1veyaJwRl/yVv7xI42t6kWf7AcOPJ86hqohLTyLLG3JlP3HqCPA6jCF223ByUtO09LMZxGOJ42SzWHMrYkNbnawNgbX5Y6m5fZLMaJ2qZv5vSFCZI5b8TgAkME+gV8WsbXFjfANXP56CkjM1UII1v7zIt2PPQWLO3WwBOF/U+0NQxdynppmUcrBI18dBcn7hhObdbZS5lVvNISEuREnRE6D1PMnqfhg32F3DPWU6VFTMYFkAZEVeJip5MSSAtxqBY6EcsAb5T7Q1BKwWZJoL/SIDqPXhPF+zhgdnS18KsVhqYW1UkLIp9L3F/vxXXePudlyyMTxydvBcBjw8LIToLi5BUnTiFtSBbUY+NzO3L0VakLMfk9QwR1PJWbuq48DewPiD5CwMTaDaXIMvq5IJaBe1j4blaaNl7yhxa5HRh0x3KXfRlgpTPxPGisY1iKAOxAVjwopPdAYakgYSm+r8N1X+6/hR4m7bdfJmxkbtBDFGQC/DxEsdbAXHTUknS453wDLPtJUvHb5LPwfjXTi/Vvb9rBDT1uR11O9c0VKUT+kaWJA6nwcWuSenPi6Xwkt5W7F8paM9qJopeIK3DwkFbEgi56HQg+PLA3s5kktbUR0sPvSsALmyiwJLHyVbnx52wDtffxltL83R0jmMH6CpEp8wOf2gHHZ2P3k5VmEohECwzN7qyxR2c+CsLgnyNiel8L/AGu3ByUdHJUR1ImMS8boY+DujVip4jew1sbaA+hVUEzIwZSQykEEcwRqD9uAtftfvMpMrkjinWW7pxL2aAgAErb3hblgf/8A7GyTMFkkqYltCoJeohQnU2CpYszNz0HmemAT2hJi9RRsebUoY/FicBewexMmaVXYRsEAUu7sL8KggcvpG5AAuPXAMmn3v5PSyh6TLOEi4EoSJGsdDa1zqPMc8H2ye2eV5mrvGkayIC8iTRorAdXJ1DL4sDp1tfCf3h7lny2m+UpOJowyq4KcBXi0B94hhew6HUc+i5pkZmCpcs5CgDrc2t8TgLFZtv5y6lJipo3mCk6xKqR+dibE69QtvM4yZHv5y+qYQzo8HHpeUK0Zv0JHIeZW3iRgRf2b5vk/F8qQz8N+z4DwX/F4+K/lxcPwwnGQgkHQjQjAXSGR0/8AcQ/8NP8Atgf2s3p0GXsUmlLyjnFEOJh66hU9GIOuAqr3gyUezNJIrfziZOxjbqoUspfzKooA82XnhJZLk81dUpDEC8srcyf0izHwAuxPkcA729pKm4tKSbh8eJL/AGf+8dvKdvsmzdljljj7U6KlVElyfBWN1J8r3PhgZi9mpOz71a3aW5iIcIPoWuR8RhRbWbKzZdUtTzgcS2KsOTqeTDy0PoQR0wFqU2Py+mDSpR06lAWusScQsL6XHPTAiPaGy38Wp/4a/wDnjV3U7cPXZXUwzsWmpo2HEeboyNwknqwIKk/k31JxXbAWgz/fhl9Mq2Mk0jIr9nGBdeJQwDkkKpsdQCSPDHFy/wBo6kZwJaeaNSfeBV7eZAsbel8CWyW4GSrpI6iWpEJlUOiCPjPCRdSx4ltca2HQ8+gXO0+z0lDVS00pBeJrXHIggMCPVSD8cBcbLsxjniSWFw8bgMrLyI//AHp0wP7X7yqLLe7USEyEXEUY4nt4kXAUflEXwB7kM/aHJayRu8tM0sig+AiEhHoSCf0jhF19fJPK8szlpJGLMx6k88A9z7SdNxf1Wbh8eJL/AGcvvwUbO758tqyFEpgc8lnAS/o1yn7V8CND7PFHLArpWSuzKCJECGM36gWvb9LA8PZ4qhWJGZUamNy066EAdOA/TPTUjz0tgLEA49xpZNlEdLBHBCCI414VBJJ+JPPXEwFRNt3JzKtLc/lM9/8AiMMWB3BRKMoUjm00pb1uF/dAwot9ezTUuaSvw2jqT2yHoSffHqHufRl8cdXczvRiy8SU1XcQu3GsgBbgawBuBqVIA5ciOWtwFj8Du8WQrlVaV5/J5fvUg/ccCu1W/Whhp3NJL285BCKEYKCRozFgNBzsLk8tOYHt3m86ozTiy6rh7XtYpFaeOylVKlSzr7vW11tqQLG+ARajXF3aeMKqquigAC3gNB92KX53k8lJUSQTDhkjYqfPwI8QRYg+BGH1sDvwpGpY466QwzRqELFWKyWFg11BsSOYNtb2wBpvLiVsprQ3LsJD8QOJf2gMVGhchwRzBBHrfDo3u74aeppWpKFjIJLdpLwlV4QeLhXiAJJIFza1tNb6Lvdtss1fmEMQW6KwklPQIpBN/X3R5sMBvb5z/wDM1V/9l/Cjw0/Zv/B9R+cH+HHhXb6vw1Vf7r+FHho+zf8Ag+o/OD/DjwGv7Sf9Upf8Zv3MLzcaP/mqf8mb+E+GJ7Sf9Upf8Zv3Dhd7jfw1B+TN/CfAWM20H/x1Z+bT/wANsU2xcnbP8HVn5tP/AA2xTYYBp7/P6ah/NF/zON32bR/O6r/BX98Y0t/n9NQ/mi/5nG97Nn9bqv8ABX9/AMffd+Ban1h/ipit2xo/+Qo/zmD+IuLI77vwLU+sP8VMVv2M/CNH+cwfxFwFysUs2gW1XOByE0n75xdPFLdov63Uf40v77YAp22kP8k5MOnZVJ+PagY7Ps6xKczkJ5rTOV9S8an7iftxu59su1TsvQzxjialEjMB/ds7Bj+iVU+gY4ANhNrGy2tjqVHEourpy4kbQj16jzUYC4WEJ7SsS9vRsPeMcoPoGUj7y2GBFvtyox8ZqSptfgMcnEPKwUi/obeeEJvM24/lSsMqqViRRHErc+EEm5tpxMST5Cw1tfAd3cbIflNaByNDNf4FLf5/fha4eG5DZdo6GtrHW3bRPHFfqqhizehaw/QOEfgLmbIf1Ck/N4P4a4rfvw/DVT6Q/wAJMWQ2R/qFJ+bwfw1xW/fh+Gqj8mH+EmAYXs+0SzZbWROLpJIUYeTRBT9xwttsN01dQyNaJ54QTwyxKWFvrAXKHxvp4E4Ody21EOX5VV1FQSEWcAAC7MxjFlA8TbrYeJx97P8AtFXqXFZDwwO3zZj1aMcrNf8ApB1JFiDewIsACdy/OqimPzE0sJ69m7J9tiMG+ze/XMKdlEzipjHNZAA1vJwL3824vTDfzHbfIqqMtPLSyrblIl2+wrxg+gvitm0bwNVTGkUrTl27INe4W+nPW3hfW1r4C3+z+fxVlNFUQnuSrxC/MdCD5hgQfMYmF1ux2SmbKqZi5TiV2Cm/JpHYH4qQfjj3AH21OydPmEBhqU4l5qw0ZD+Mp6H7j1BwlM59nGpVj8lqIpE6CTiRh9gZT63HpiweJgK7ZV7OdY7D5RNDEnXhLSN8BZR+1h07G7D02WQ9nTrq1i8jau5HifAdFGguepJPVrs2hhF5pY4gf7x1X94jGpBtbRObJV07E9BNGT9nFgOLt5uxpc0AaS8cyiyzJa9vBgdHW/Q6jWxFzhRZh7OlcrHspaeRehLMh+wqQPtOLGA3x7gK9ZT7ONWzD5RPDGnXg4pG+8KB9pw5tj9iabLYeypl1Ni8jau5HUnwHQCwFz4nHfxMAndvNyE9fXzVSVESLJwWVla44UVNbac1wXbrdhZMqppIZJEkLy9oCgIAHCq21/JwZswGp0xypNraNTZqumB8DNGD+9gB3epsBJmsMMcciRmNy5Lgm914emBjd9uUny+vjqXqInVA4KqrAniRk66czhr0eYxSjiikSQeKMGH2gnGxgNDPsvM9LPCpCmWKSME8gXUrc+WuEb/o21P+tQfqviwOJgFbvH3RzZk9O0c8cfYwiI8QY3IJNxbpjY3WbrJcqmmkkmjkEiBQEDC1m4uuGVjVrs1hhF5pY4x4u6r+8RgOPt/s02YUEtKjqjScFmYEgcLq/TXkuFbkfs+VEFTBMamEiKWOQgK9yFYNb10w34NqqNzwpVU7E8gs0ZP2BsdQHAe4Q+Z+zvUyzSSCqhAd3cDhfTiYt/zw+MTAcHYnZ1qKghpZGVzGrKSAbG7M3I+TWwvtsPZ8hndpKGQU7MSTEwJjv9W3eQeWo8LcsN/EwFaz7POZXtxU1vHtGt+5f7sFeyvs6ojh6+YS217KK4U/lObMR5AL64dF8e4DTqcvBp2hjCopjMagCyqOHhAAHIDwGEV/o21P+tQfqviwOJgNLJKAwU0MLEExxRoSORKqFuPLTCs2/wByc+YV8tUlREiuIwFZWJHCip005rfDgxMABbud2poKSemqWjnSZ+IgKeEjhC2IbnywIbUezmrMXoJxGD/ZTXIHo4u1vIgnzw4a7N4Yf6aaOK/946r+8RjWp9qaSQhUqqd2PILMhP2BsBX7/R7zK9r09vHtWt+5f7sF2yPs8JG6yV8wl4dexjBCH8pjZmHkAPXphzA49wHyiAAAAADQAdMTH1iYDHUVCxozuwVFBZmY2AAFySegAwiNrt8dXXT/ACTJ1cKxKh0X52TzX+6TrfnbUleWNvf3tfJJLHllPcluBpQvNmYjs4/8mt14k8MGexux0OR5fJM68cyxNLO62ueBS5Rb8lFrDlc6nyBfZX7PVXP85XVSxu2pABmf9JiwF/Qtjo1Ps0pb5utYN9eEEfc4t9+B/PfaGrZJAaZI4I1N7ECRmHgxIsB+SAfPBTsv7RUL2WuhMTf3kV2T1K+8vw4sAJVWWZ1s6RIjl6YHUqS8J8mQ2MZPK9h4BsODd3vJhzWI8Pzc6D5yIm9unEp+kl+vMHQ9Ce9luc01bETDJHPGwswBDCx6MvS46MMITeBszJkOYw1lFdYXYlBrZSPeiPijKdL62JHNb4Cx2AfeTvQhytAoAlqXF0ivoBy4nPRb8hzNtLakdSr23hTKzmI1j7ISKt9SToE8jxngPnfFdNlc0pavNDU5xKeFmLnukqzfRVrXKxgdLWsANBgCCj2cznaA9rNIUpybqZCUit9SNff8OK2v42COD2aUt361i31YQB97m+G7Bm9P8n7ZJYzAqk9orLwBVHiNAABhJ7wd88U09L8ikqFSGbilZbxiVLroBxAsLA6MBzwGLM9wldSHtaCqEjrqALwyfoniKk+rDG9sPvqngm+SZuCCDw9sy8LofCQW1H1rX6m97hi7G7zqPM2KQM6ygcRjkWzW0BIsSpGvQ45+9bdsmZU5kjUCriUmNhpxga9m3iD0J5HyJuB2jhgCCCCLgjkcfNRULGrO7BVUFmZjYADUknoAMKH2f9tGljegmJLQjiivz4L2ZP0WIt5NbkuOf7Qe27Arl8TWFhJPY876onp9M+qYDX2v3x1ddP8AJMnVwrEqJEX52TzX+6TrfnbUleWPjLPZ6q5/nK6rWN21IAMz/pMWAv6FsEm46oyyKnCQTKayQDte0HA5PPgQH3kH1Sb8zbkNzeRvojy9zT06CeoHvXJCR9bG2rN9UEWvqb6YAeqvZpW3zda3F9eEEH7H0+/A7UUedbOsHDmSmBHImSA+TKbGInx7vkTjxN9ucH50Ihj8oDwfrXv+1h4bHZk9fl0MtVHGDOhLRgXQqSQNGvcMtjY354DT3fbxYM1iJT5uZAO0hJuR5g/SQnr05G2ly3Fb9ttn5NnsziqqO/YOSyKSbD8eFj1Ug6E62I6rfFgKHO4paVKoNaJoxLxHovDxG/hYc/Q4DFtJtNBQQNPUuEQaDqzHoqj6TH/2bAXwlq7e9mmZSmLKoGjXxVQ728WZhwRg+gt+McciSqk2lzgI8vZU634FLAFYwfoqfelfQnnb0W2GnVbb5ZkhFF2ckPAqsAsRIYEe9xX75JBBJ1uCOmABF2G2lk7zVUin8U1ZH7hK4wz55tHlXfqA80K6kuFmS3m6njQepGH3QVyTRJLGeJJFV1PiGFwfsOBHaHe9l9JUPTTNIZEsGCRlhcgG1+psRcfDAYd3u9unzP5ph2FTa/ZMbh7cyh+l48J1HmATg8wit6+7QQoMzy9WhK8MksSjhMfIiRQPcKn3gOXMWscMTdbtv/KdEHe3bxns5QOrAXDAdAw19eIdMAV1tYkUbSSsERAWZmNgANSThDbU73a3Mp/kmUJIqG4DIPnXHVr/ANin2EdSOQ2t+u1UtRUx5VTXOqdoq83ke3AnoAQ3hdh+LhlbvNgYsrpgigNMwBll6sfAeCDoPjzJwCuyv2d6mb5ytq1R21IUGVvixZRf04sbtX7NIt81Wni8HhFj8Q+n2HDuvj2+ArfKmdbOsGLGSmvbmZID5WNjET+iT4nDm2B3gwZpDxx9yVLdpETcqfEfjKejfbY4JKqlSVGSRVdGBVlYXBB5gg8xium1mTSbOZrFUUtzA5LICea3HHCx66EWJ6FTzGAsjiY1stzBJ4Y5ozdJEV1PiGFx9xxMAg9ioflu1M0r94Ry1Egv9Q9mn2XX9XBjvN3u0cUNVRR8c0zxywNwiyozKYzdm5kE8lB5cxgO2Cl+SbUzxPp2klTEL/WJlT7eEfaMcHedu/rYaypqGgZoJJpJBJH3wFZiw4rapofpADzOAAAL4hGDjZXdXmUxWdKYqqEOO1YRl+Eg2UNrr0JFvPDYzqHKK9+zzGnahqmuAZR2LMfFZR81NryuT6YBZ7icyjhzQNNIkatE6AuwUFiVsLnS5toPLDj305as+T1B0Jj4JVPgVYAn9RmHxwPjZaVZjlC1EApPk/ykyGki7Th4+y4Sf6Mt17UpfHHqamOl2ezKKOQyRCsengLOHupMXIjT3eJtNOeAD6rPWOzUMF9BXOn6KoJbfryX+GD7I9yFHV5XSuS8NQ8KyGVDe/H3xxKdCAGtpwnQa4X1TkrDZuGe2hrpG/RaMR3/AF47Yfe6zMhPlFGyn3YljPkY/mz+7f4jAIvaXdRmmXpII+Oancd8wFiGANxxx+9oRfkQLc8a+7jarLqXjjzChWbjb+mKhygsBw8Dche5upvryNhizOd51DSQPPUOEjQXJP3ADqSdABzOF9mSZBnMPbSSQRuRcvxrDMv5QJ71vrBh4HAd/d9SZWqSPlZiIkIZ+FiWHgCG7yKOYUgDU4MMU5y3Lpmrmjy1pJHV5OyeM8DsqcR4gbi10F7edvLDByDfrXUb9jmMJl4dG4l7OZfXSzfEAnxwHtNH8j2vKporzHQcrTx8VvQM/wB2NbI8pjzTaapWpXtIg9QWUki6peJBcEEW7p0PTHzkuarme1MdRCGEbOrjiFiBFCOdibap49cbexsvyPauaN9O0lqEBP8AtLyp9tlH6WA0t7O6iPLgk1I0ro7NdCvF2dhxX4x9H1Hxwucvrwk6SyoJwrhmRybPrchjz164tPvM2Yqa6l7OlqDDYScai/zoK24DYjQnTW/PFYNnMnWpqo4JJVgEjcPaOLhTY2BFxzay+V8A5YPaQgVQoonUAAcKyLYW6DujT4YclJIGRWUAAqCAOViL9NMIpvZrlsbVsd+l4mH/AFaY4TU2d5Abjj7AHUr87AfUf2d/MKcA19+mWrLk8rEawtHIvrxCM/sucAFHtGy7IOoJv2rUwPkziQj9RiPjjBtLvvWvyuemlgMc8gQBkN4zZ1Y8zxJoDp3vXGM5Mw2Q47c6rtvhxdhf7cBq5DuTmrMuhrKeZRK/G3ZOLCyuyjhcXsSFvqOvMYF9soMxj7OLMVlvHcRtKOLQ8wsmvGumg4iBra1ziwm5WtWTJqax1TtI2HgQ7H90g/HGtvc2SavSBFrI6VV7TiWRyokvwW0uA3Dbre3FgAjdTvZhpMulgqXs9OHeBTf5wEFuAG1gePx6OLcjjjbntmXzLM3rKjvJE/bOTyeViWUfA3c/kgdcA21Wz/yKpeDtY5uEKe0jN1NwG+69vhjsxjMMnkjkSQGMMHAjm44mNh76o3UC1mAOmAtbU06ujI4DKwKsDyIIsQfUYQ+5EmkzmsornhtKnq0Mlgf1S324JNlPaCpZrJWIaZ+XGLvGf+pPiCPPAzupkFTtJV1Cap/OZAehDyAL9oa+Aw7sYxWbSVE768BqJhf8vsl+wPp6DDN3zZjLBlUskEjxOHiAdGKsLuAdRrywst1UgpNo6iB9C/yiEX8Q4kH2iP78MzfPl8k+UyxwxvI5eKyopZjZwToBflgF5mOX11PlMeZLnNQXMcUnYu5IJfh7ou5uRe+qm4B5Y1pc+r8yr6CFa2alNTTIzGNmChgJSW4AyjvdnfmPe8sF2yG5KgelppamGXtWjRpI3dlAYgEgqLEa9McnbalqKTPoKqmoZp4oIUVVhjbh9ySPhBVSF4Qw0t0wGajzrMcnzWmo6uqNZT1RVVd78QLN2YNySykNa4uQQfHkQ7+ssEuUPIfehkjcfFuzP3P9wwO0mVZhnOa01XU0jUdNSlWCyXDEq3aAAMAWLMBc2AAHjzJN/GYrHk8iHnNJEi/BhIfuQ4Ac3bbftBllPERxcAcXPh2j2HwFh8MTGHdxsG8+WwS3tx9obE2/tHH32viYDBv32VkgqIs0prixQSMvNHS3Zv6EAL6qv42GTu829izSmDqQsyACaLqreI6lDzB+HMHHfr4klUwyIHSRSrKRcEHQ38v/AFhFbUbq63K6g1eUvI6LrZNZIweakf2yegJt7w6kLA4167L45kMc0aSIeauoZT8DphK5T7Q8kahaymV2FgWibhbl1Rr2PxHoMdKu9o6nVfm6WVieXE6KPtXi/wAsAUvujy4SGVkfswtuyMz9iADx+6Tot9eG/D5YUu8LPxmtXBluWIvyeN+FBGoVHc6F7AWEarexty4jyIxMw2qzfaBjBTxlICbMsd1j/wB5Ife8eHS9vdJw2d2266LK0LEiWpcWeW2gHPhQcwt+Z5tbpoAG/U7BRNlP8mg2QRBA1vpjvB7ePaDiI8zhR7qNs2yirly+v+bjaS125RSaC5P4ji3e5aKeRJxYXAHvM3VxZonaIRFVILLJbRh+K9tbeBGo8xpgCjaDZynr4DDUxiSM2YeIPRlI1U2PMeJ6HCM283MR0k1KKZqiRJ5uB7qH7NbqL3VR+N18Ma2XbaZvkBFPUxF4Roqy3K2/2co6eWoHgMFdP7ScBXv0cobwV1YfaQP8sAc7EbtKTKwxhDPKws0shBa3PhFgAq3F7Aa2FybDA/vvz2hhpDHPFHPUyKRChHeS+naXHeRR5EcRFvEgOzj2hKmf5qhpRG7aBmJlf9FQAL+vF6Yy7E7mqmrn+WZuXsxDGJ2JkkP1/wARenDztp3cB0PZ72KaNHr5VsZB2cIP4t7s/wASAB5K3QjGvv62SkjmjzSnuCpQSleaspHZyf5LfoVTxw7YogqhVAVVAAAFgANAAByAHTHzU0yyIySKGRgVZWFwQdCCOoIwAtu53gRZpTBgQs6ACaPqD+MPFD0PTlzGATeXuNeeZ6nL+HiclpIGPCCx5lDyFzqVNhe9j0xy9rd0NZl0/wArydpGUEsEQ/Ox+IA/tk6W1NtCDzx9ZR7RNREOzraUO66FkJjbTxQgi/pb0wHEpsh2lQdgny1VGgAmsoHgG47Aehth37C0M1LlkUdeyiSNX7Ri/EAvEzd5jpop11tpzwvar2lIgPm6JyfryKo+5TgXqs2znaJuzjTgpr6hQUhGvN3NzIRztry0XAc7auOHNs3WHK4ERWPBxovCH1u0pA0VQNeVyBc6kAWGl2ShOXGg/sux7EHqO7YN+VfveuOXu73bwZVEeH5ydwO0lI59eFR9FL9OZOp6WMMBXrdhtS2S182X13cjd7Fj7qPyD3/u3W3e/JOgvhr7ebuoc2EPbSSIIuMr2fDrx8N78QP4o5eONbeVuwizSMMCIqlBZJbaEc+B7alb8jzUnS+oKry3bXNsgIp6uEyQLogkvw2/2couLfVN7eAwAdvG2Wjy+vkpomZ1VUIL2v3lDdAB1w6tldxtLTy09Us07MnDJwtwcJ0vY2W9tccN9+WWTXeoy4tIRqSkMl7ae81j92NPN9/9TUfM5bS8Dt3VJ+cf9FFFgfXi9MBk36ZLldOg7OMR1shBCwnhHDfVnT3QDqBYAk9SAcEm4TY5qWjaplW0lTwlQeYjF+H04iS3pw44ewe5maab5bnBLMTxiFzxM56GU+H1PgbAWLtAwCI34bMy0lbFmtNcXZONh9CRLcLH6rAAeqm/vDDT2C24hzOmEsZAkWwlivqjf81PNT1HmCB3cwy+OeN4pUDxuCrK3Ig4Qm0u66vyioNXlTSPGLkcGsiDnwsv9qnnY8tQLXwFg8TCKyb2j3UcNZScTDQtE3D9qMDY/pfDHQrPaTgA+apJWb67qo+4NgHDNMqKWchVUEsxNgANSSToAB1xXTbnaCTaDM4qSjuYUJVGI0N7ccp8FAGl9bDxa2PmrzjONo27KNOCmvqFukIsebubmQjnbXlouHFu83cQ5VEQvzk7gdpMRqfqqPooD068z0sBJlOWJTwRQR6JEiovootr5+OPMbmJgPMTExMBw9pdn6aaNmmp4ZWA0aSNGI+JBOBbZTZOiaU8VJTG17XhjP8A049xMAwYolUcKgKo5ACwHoByxkxMTATExMTAYpoVcFXUMp5hgCD6g88BOebH0ImFqOmF7XtBH/448xMAV5TklPTqOwgiiuBfs41S/wCqBjo4mJgJiYmJgIcc/M8jp6gfPwQy2Bt2kav+8DiYmA5GUbHUIJYUdKCLWIgjBHx4dMEqKALDQDQDHmJgPvExMTATGOaFXHCwDKeYIuD6g88TEwAfmuxtD2o/mVLrz+Yj/wDHBNluTwU6gQQxRA8xGipf9UDExMBvDExMTATHhxMTAcPaPZ6mmjZ5qeGRgPeeJGP2kE44GymyVEWJNJTEjkexj09O7piYmAOY0AFgAANAByGPvExMBMTExM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BA"/>
          </a:p>
        </p:txBody>
      </p:sp>
      <p:sp>
        <p:nvSpPr>
          <p:cNvPr id="67592" name="AutoShape 8" descr="data:image/jpeg;base64,/9j/4AAQSkZJRgABAQAAAQABAAD/2wCEAAkGBhQQEBUQEhQWFRQTGCIUGBgWFhoVGRcWGBYWFR8WExkaHCYeHBsjGxYaHy8gIygpLCwsGB8xNTAqNSYrLikBCQoKBQUFDQUFDSkYEhgpKSkpKSkpKSkpKSkpKSkpKSkpKSkpKSkpKSkpKSkpKSkpKSkpKSkpKSkpKSkpKSkpKf/AABEIAOEA4QMBIgACEQEDEQH/xAAcAAEAAwEBAQEBAAAAAAAAAAAABQYHAwQIAgH/xABFEAACAQMCBAQEAwUGBAMJAAABAgMABBEFEgYHITETIkFRFGFxgQgyoSNCUmKRFXKCkqLBFhckU1TS8BgzY5OksbKz0f/EABQBAQAAAAAAAAAAAAAAAAAAAAD/xAAUEQEAAAAAAAAAAAAAAAAAAAAA/9oADAMBAAIRAxEAPwDcaUpQKUqI1ni+zszi5uYom77Wcbse4Qeb9KCXpVTtea2lyNtW9iB/nLRj+rgD9atEFwsih0YMrDIZSGBHuCOhoOlKV4dW1yC0TfcTRwqegMjhMn2XJ6n5Cg91Kh9H4ws7xtlvcwyt32q4LY99vfHzxXa54ltYpfAkuYElyB4bTIr5bGBtLZycjHTrkUElSvNBqcUkjxJLG0kf50V1ZkzkDeoOR2Pf2qJvuPtPgkMUl5Arg4KmRSVPs2Ox+tBP0rjaXiTIJInWRG6qyMGUj3BHQ1G6xxjZ2bbLi5hifvtZwGx77e+PtQTFKi9H4ntbzPw1xFMR1IR1ZgPcqDkD7VlXODmjdWN5HFY3EewxZcBY5cSeI6kEkHBwB0oNppVD4xvmu9JBtb6G3l/Zlpjc+CqkjJVnT8pPXp61z5eaotlY7dQ1O2nd5XKym8EoKhY/IryEElSckDtvHvQaBSuEF/HJGJkkRoyNwdWDIVHqGBxjp3ryadxJa3L7ILmCVwN22OZJG2jAzhWJxkjr8xQSVKgL7j7T4JDFLeQK4OCpkUlT7NjsfrUzZ3scyCSJ1kRuqsjBlI+RHQ0HalKUClKUClKUClKUClKiOLta+CsLi6GN0UTMue2/GFB+W4igzzmPzGuJLoaNpOWuWOySRe6HGSiHspA6s/7vyIOP1w5+H+2QeJfyPczN1cB2RMnqeoxIxz+8SM+wrnyK0VILGbVrg+ecuTI3XbDGTuJPfq6sT77V9q6/88ZJBJcW+mTy2cTbWn3Y9snaEI6Ag43dMjOKCavOR+lSKVW3aM/xJNJkf5mZf6g1Q9V4b1DhaT4uzla4sS37SNuwBOP2qjoM9AJVx16EDODeOI+byW7W8FtazXFzcoJFgwYmRWzgSAqSG6E4A7DOcEE+7hPjP+1DcWd1ZS28ka7ZY5AXjZXGNu/aBkhs7SOoORkZwE3wrxRDqNol3CfK3RgfzI4/Mj/MfqCD2Ir510+OTibXMTSMsblm6dTHAmSEjB6A9hnHdixBq78pQ2na1faOSTEcumT/AAFSp+rRSdf7oqj6dLJwzreZo2aNCy9OhkgfIDxk9CexxnupU49A0HUvw9Is8MljdSQBDly53upGCrQlQvmz7kY7/Ks+5t2rtr8kSsWkPgoHOFJcwwqGO0AAk9eg6VoOq/iCV5YYtOtnnZ2wyyDaWB6BIghY7iT+YggY7HORR+Yjs3EwZl2sXtiy53bSY4MrkdDg9M0E1xHwtLwzpsrR3Jea/ZICVTw/DVQ8jFG3EkkeXPT82e9Vzg/T9DNpu1C4nFw+fLGjgRAEgYIQhmIGcnI6gY6ddd558MSXumhoVLPbSeMVHUsm1lbaPUjIb6Kazbl9xrpEFkIdQso3miLYk+HjlMqliwBY9dwzt69MAdaDryM4ja31R7BJDJb3G8JkFQXjDOsoU/lLIhBHzGewrrd8IaZY3zy6tqK3bkszwxxybzKxz+1aN2Ix18pK+np0Pu4H19r+W8ez0q2i8OKRoJ4oljkhfwmEabguHdjjoNp6sewxVI5bapp1vcSvqkTS9P2eU8RQ+Tu8RM9SemM5HfNAstRt01+CXTPEjgNxEEDE7gGKK69STtOWGCexr286+FYdPv1WDfieMzvubd52lkzjoMDp2rx3utx3mvQ3MMXgwNcQiNdoTEaPHHnC9BkqTgdu3pVp/EjbML62kwdrQFAfQssjkj7B1/rQSfHHBVvpvDzm33/9Q8Mj723df5egwPMaq9jw98TwpJMoy9rdtL89hSFHH06hv8FWTjLjmHU+HXEKyK1u0COHAA3HP5CGOR5T1OPSp3kPYrPok0Mgyks0kbD3VoolP6Ggr/CvF/h8I3S588Ja2X3xcEYI+niv/kqoaDNJp+i3F7GSkt7KLKNx0ZYlVpJGQ/zEBM/I1XNRWa0Nxph/743gA9Xh8WMbfkfEJ+flrbOP+Xci8O29tCu6Sy2yuq9SxKt4u0ep3OW+imgzng7T9DNru1C4nFw5PljRwIgCQMEIQzEDd1yOoGOhqZ5GcRm21VrBJDJbXG8LkFQXjDOsoU/lLIhBHzGewrly9400iCy8HULKN5oyxEnw8cplUsWALHruGdvXpgDrVo5Ua+t/qEjRaVaxQRksk8cSxvAMEKhYLh2b2G09WPYYoNopSlApSlApSlApSlAqpc17UyaNeKvcRb/sjLIf0U1ba53ECyI0bgMrgqwPYqRgg/UGgzHl5b/HcLG1iI8QxTW/fAEhaQgN7ZDqT/eqtcCcz00iwbTp7af4yJ22RBMeIXbcAx7r1OD5T0AxntX44e1R+FdTksrrcbG4O5JME4HZZQB3IHlcDr0BGcDO52tzHMiyxsrowyrqQwIPqpHcUGIa/fS6frsGuXVtKlvcRDcMB2hYweCUY5wGGA2DjIY+oIGj8FcwRqss3g20qW0YGy4fCrI3TKhffuehPQddpIBtxFUnmTzLh0mBkVle7cYjiHXbkdJJR6IO+P3uw9SApugN8RxndSJ1WJGDfVIooD/rOK7c1ea1qkpsEtIr2SM7WMwDRpJ2KIANxf0OCMHp164luSvBktpbyX1yD8TeHdhvzLHksN/qGdjuI/u+uay7koiy66jT9XxJIN3XMu0nPX1GWP2zQTXCnNGLTrgLdaVDa7+8kMTRyKh6btsmWZfkCPv2q1cyuYGm2Uystnb3d46rLvaOPyKVBRnkKlidu0gD0wcjpnStR0i3meJ5443eNj4RdQxViMnZn1wuf8OfSvnexQTcXEXHUfGuMN28jP4Y69xlUA+1BYU5+X8BV7qwURP2wssJYd/Iz7lPT5VKcYcQ6WdOj1iGwt7gzTCJxIgjZXKSOwl2g5cFR3zkMDkjFXXmvBG+jXfi4wsW5c+jggoR892B96+brWVv7GuEOdgvICPbcYLwHH2Vf6Cg0GLn1JHbKtlp0UQj/PgN4KZJwFWMLjIx1JHX09a8g5pWV0hkm0iGa/Zum1AUkyCS79CxI/hIbPv7Xnk9br/w6w2jD+Nu6fm/Mvm9+gA+gqg/hzjB1SUkAlbZiPkTLCMj7Ej70Hr4f5sw3N7FFqGm2eCywrIsI3w+bCjEm7yqT2GMdSPapHi/nLH8XPYXenxXEMEzx+ZtzEoWUMoZcKT7jtk96q/NWILxI2ABl4WOPUlIsmv3pkQbi8hgCPjpD19w0jA/YgH7UH6suacds7QS6RaJbSMGeLwyHIGdrHxMqxAJxlR9ql7znkbUEabp8MNpvOGaMoHbpk7Ytqq2B2yx6V1/ErGPGsmwMlJAT6kBo8An5ZP9TVn161X/AIPUbRgWcLjp+9+ybd9cknPzNB/eGOMdMv7ObVrqzt4pbZh4zGKORi+BsaNyu4ljgAHqCMexquT8/r24kYWNgHRf4lkmfHu3h4C59uv1NZrbyMNFmA/K15Fu+0FwQD+p+1b9yLt410WFkA3O0jSEdy4lZfN/gVR9MUFS4L4u0vV7rwb3TreK7c+VggKSv3IboCH+TZzjvnAK754rp13NYpYRrDbyvEBE2zOxmUEKF2gkgZ+vrVR5qqIuI2aDo4eGTy/90rG2enqTg/U/Ov1pMYbi9gwBHx8h6+4eQg/YgH7UE7/7RN3HPiezjWPOSn7RJNp9mY4zj+XrV9465uwadbwSxoZpLqMSxJnYBGwBDyHqQOvQDvg9sZqh/iVjHj2bYGTG4J9SAyED7ZP9TXbjDlhcalYabd2u1pEsoomiZghZRGHBQt0z52yCR6UH7PPHU4AJrrTdsDdm2TQ5B7bZH3Kf6VsHDmtfG2sdz4UkQlXcElADAe/Qnoe4PqCDWCXPH+uaYgjvofEhPk/6qEOjfymRMbzgerGts4D4vXVbJLtV2Eko6Zztde4B9R1BH1oLDSlKBSlKBSlKCI4m4Vt9RgNvcx717g9mRv4o29D+h7HIrK/+Umq6axOlX2Yyc+G7FD90IaJj/N0+lbXSgxY6DxTcDw5LpIlP7weJD/mhj3/0qe4L5JwWkouruQ3dzncCwOxX77sEku2f3m+uAetaXSgViPG/Ji6S9OoaU4DM/i7N4jeOQnJMTHClSSehIxnHUVt1KDCIuXOuarPEdUnMUUR3A74yw+cSw+Xf/M2MfPtUzzH5LyXEy3unybZ1C7ld2DM0YCrIkhyRJhRknuRnOc516lB8/ahwVxJqKra3b4hBHV5YQvTsX8HLPjv1BqxcScnJE0WLT7LbJN8QJ5XciPefCkQkZ7AZUBfbr3zWv0oKVy64XnstH+DnCiX9p0DBh5yxHUdPWqlyb5aXumXsk90iKjwGMbZA53GSJuw+SmtipQYrx/yuvrzWTewohh3RHJkVT5FQHoev7pr+6fyvvk4hOosifDm6ebPiLnYxfB2989R0raaUGV86eX93qj2zWqowiVw25wmCxQjGe/5TU7qvC08nDw05QvxAto4cbgF3oI8jd2x5T1q70oMc4F5PSjT7yy1BVTx2R42Rg5RkDYcY9ie3qCR61BWPAHEOlF4bBw0TnOY5ItpPbdsnxtbAGcD07nFfQFKDGeAOTNwt4NR1Rw0it4qx7vEZpc5DzP26HqACckDrgYPPTeV98nEJ1FkT4c3Uk2fEXOxy5B298+YdK2qlBlXOnl9d6pJbNaqjCJXDbnCdWKEYz37GvFxNys1GSKyntborPaW8cfgl9gjdIlRjbuoxliOu7v8AxYwBsVKDAtU4S4l1JBaXZUQ7gSWe3VSR2L+Dl2x7YrXeBeEl0uyjtFbeVyzvjG52OSQPQdgPkBVgpQKUpQKUpQKUpQKUpQKUpQKVTdc5u6ZaMUe5DuO6wgy4PsWXyg/ImoaH8QWmMcH4hR7tEMf6WJ/Sg0ulQvD/ABlZ6gM2twkpAyVB2uB7sjAMB88VNUClKUClKUClKUClKite4otbFN91OkQPYMfM39xRlm+wNBK0rNbn8QGmK2FM7j3WLA/1sp/SpPRucul3LBBceEx7CZTGP8x8n+qgu9K/iOCAQcg9QR1BHuK/tApSlApSlApSlApSlApSlApSlB+ZJAoLEgADJJ6AAepPtWB8V8Z3nEN4dM0zK2wyGbJUSKDgyTN3WL2XucjIJIAu3PniNrXS/BQ4e6fwTjofDALPj6gBT8nNdeWuiRaNo3xUowzx/FTsBltu3cqY7+VD29y3vQebhrkLYW6A3Aa6l9S5KID/ACIpHT+8TVin5WaW67TZQgfygof8ykH9ah4+e2lkjMkqg9MmF8D64BNT+j8fWl1dvZRu3jIu8BlKh0wCHibswKsrAjupz2oM04w5FNb/APWaRJIskfnERY7xj/sSDBz/ACt1Pv6Gxco+aR1EGzu/LeRDvjb4yr0Jx6OPVfuPUC26BxvbX880FsXc25w7hD4edxXCv2OSDjHcAmsk5y6UdL1S21e2G0yNucDoDLHgnOPSRDgj1wx9aDeqVxs7pZY0lTqsih1P8rAMP0NdqBSlKBSlfwmgoXNbmYukwiOLDXUwyinqEXt4rj65AHqQfQGqPwhybn1Jv7Q1eWXMvmEef2rA9QZGP5F9kAzj+HtXl4Bsv7d1+41CcboYG8RVPUd9kKEewVS3zKfM1uuq6rFawtPO4jiTG5jnAyQozj5kD70FetOVOlxLtWyiI93BkP8AVyTUPxByK065U+EhtpPRoiSuf5o2JUj5DafnUt/zZ0r/AMbF/q/8tejT+ZWnXEqQxXcbySHaqjdkk+gytBkOka/fcK3i2l5mWykOVxkrtz1ktyfysM+aP5/MNW/Wd2k0ayxsGSRQ6sOoZWGQR9Qar/MXhJdT0+WAjMgBkhPqsqglcfJvyn5Mapf4d+IWmspbNzk2rgpn0jl3Hb9nVz/iFBrVKUoFKUoFKUoFKUoFKUoFKUoMR/EuDtsfbMufriHH+9aJx0ynRLor+U2rYx7eH0/Sofnhwy15pbPGMyWreOAO5QAq4H+E7v8ABXn5UcRw6tpPwM+GeGP4eVCSC8WNquCDnBXykg5yD7igzWWO9PD0Ze6tjYjB+HBC3BAnPlVih827zfT37Gw8xbOL+x7DV7QSW8sUccCEN5/BaNk2MwwSVwQG9QzdOvS/x8mtJUhhZrkdeskrD7gvg/ep/WeFra8txazxBoVwQgLRgbBhQuwjAA6Y7UFH4W4Lgszpvh3vgsE8VoNwU3cki7izLvBbGQB0bAUCvJ+I8j+zYB6/EjH08KbP+1aBNwlavNBcNFmS1XZC25/IuMYxuwenuDWM81dVOtavb6VancsTFGYdR4jEeI3zEaL/AFD0GxcDA/2XZZ7/AAsWf/kpU5XO2t1jRY1GFQBQPYAYA/oK6UClKUCvLqoJglC9/DbH12nFeqhoMV/DSR4V6P3t0efptkx+ua0vjr4X+z5vjt3w2F8TbuzjxExjZ5vzbe1Y5wve/wDDvEE1rP5La4O0MeihGbdFIT7DJQnsMt7Vu+p6XFdQtBOgkifG5W7HBDDP3AP2oMKzwr7T/wD1FS3CZ4c+Og+EE3xHiDws+Pjf6Z3dMfWr/wD8qtL/APBQ/wBD/wD2u9hy506CVZorSJJIzuVgDkEeo60FjrC+QHXUdQK/kx09usrY/TNaPzP4yXTNPkk3ATSgxwr6lyMbgPZAdx+w9RVZ/D5w01vYSXTjDXbAqD/2o8qp+7M5+mD60GqUpSgUpSgUpSgUpSgUpSgUpSgEVhXG/Le60q6/tTSN2wEs0aDJjz1YBP34j/D6fQZG60oMj4a/EPbSKFvY3gkHdkUyRn5gDzr9MN9asE/O/SVXIuS5/hWGXJ/zIB+tTOu8utPvWL3FrGznqXXMbk+7MhBP3zUNHyQ0lTn4Yn5GaUj/APOgoHE/OW61RvgdJglTxPKXHWZh2O0KcRr7tk491q88qOVy6VGZpsPdyjDEdViXv4aH1OQMt64AHQZNy0fh+3s02W0McK+uxQufmxHVj8zmpCgUpSgUpSgUpSgpnMzlxHq9uACEuIsmKQ9uveOTHUof6g9R6g5lw3zPvdCcafqcDvHH0Q5/aKg6fsmPllT269O2emK+gK8eqaPDdJ4dxEkqfwyKHGfcZHQ/MUFOteeOkuoY3DRn+F4Zcj/KrD+hqG4i/ELZxKRaJJcSehKmKMfNi3nP0C9fcVOT8ktJY5+GK59FmlA/pv6VJaNyx020YPDaR7h1DPmUg+6mQtg/TFBk/DPBF7xDdjUdTLLbd1UgpvXORHAvdY/d/X0JJJG+wwqihEAVVAVQBgAAYAA9ABX7pQKUpQKUpQKUpQKUpQKUpQKUpQKUpQKUpQKUpQKUpQKUpQKUpQKUpQKUpQKUpQKUpQKUpQKUpQKUpQKUpQKUpQKovMXmvBpI8IDxrlhkRA4Cg9mlPoPYdz8h1qZ494qGmWEt2cFlG2NT+9I3RQfkPzH5Kay7k9y/+OdtZ1D9qXctEr9Q7A9ZnHYgMCFHboTjotB47b/iTWh4qyNbQt1UhvhUwf4duZWHzOR869Dcqdfj86ajlh6C7uAT/mXH9avHMPm7BpLCAIZ7kjd4YbaqA9jK2DgnuFAJx7ZBNCtPxKTB/wBrZxlPZJGVgPqQQf6CgW3M3V9GlWLVYWliPQMwUMR7xSp5HI74bJ+YraOHeI4NQt1ubZw8bdPYqw7o49GHt9D1BBqJ0rVrHiCxbCiSJ/LJG4w8bYzhsHysO4ZT8wayPSHk4X1z4Z3LWdyQMnsY2JVZD6B42yD7jd06ig+haUpQKUpQKUpQePV9XitIXuJ3EcUYyzH/AOwHcknoAOpNYpqXNzUtVnNto8DIg/f2q0mO26Rm/ZxA/wDpqg+cfGnx+pCy8QpaW0nhswBb9pnbJKVH5tvVQPkcfmNbVy9/s5LNY9NeN4lGWKnzlsfnnBwwY/zAewwMCgzNOVmvzDfLqO1j+6bqckfLyLtH2rjcaTxLpI8VZnuo16sA5uRj5pIPEx/dHT3qU5lc6ocJBp88niRzKZJI1Gxo1DhkVm/NkkdQMHHf3v8AwdzIs9VJS3dvEUbmjkUq4XIG71UjJA6E96CB5cc44dTItp1EF16LnyS47+ET1DfyHr7E9caNWO86uXA2Nq1mPDmhPiTBPLuAOfGXHZ1PUn1GT3HW58reMjqmnpM//voz4Uvpl1AO/H8ykN7ZJHpQW+lKUClKUClKUClKUClKUClKUGMfiVvSILOH915HkP1jVFH/AO01quj6d8NZxQRAHwolRQTtBKoB5iASMkdTg9/Wsx/EhpZe0trgdRDKyH5CVR1PyzGB9xWj8Ha2t7YW9ypz4kalvk4G11+zhh9qD5/0bhm6v+In+KtSxWYzXCO2ERCSVDPghkxtCgDzgYHTJH0DrXCltd2zWskSeGy7RhFGw4wGj6eUjuMVlE/Oe7stWa0vkhWGOUxyMkTB/C67JB5zkYZX7HoTjrV34j5u6fbWrzRXMU0m39nHG25mcjoGA/KM9ycdM+vSgyHkPqr2+sfDZ8s6PGw9N0atIG+o2MP8Rq6/iR09TZ21x+8kxiH92SNmP6xCql+H/h559Ra+IPh26t5vQyyKUCj3O1mY+3T3FWb8R+rgx2tivV3czkDuAAY16fzF3x/dNBqXCV4ZrC1mbq0lvG5+rRqT+pqWqP4e0821pb257wwpEfqiKv8AtUhQKUpQK4X1x4cTyfwKW/ygn/au9c7mAOjIezAqfoRj/eg+fOS3BFtqsd694niHKBW3FWVm8RmZSD3J2/0r2cRcgbm2YzaZOX6EbGbwpcEYKq4wrZHvt+9dvw/Xvwt5e6bL5ZOhAP8AFCzxuo+fmB+imtq1bU0tYJLiTcUiUu2xS7YHsB3/APWcCg+WuDtfi0m4liv9PSfdhWWZB4kW3OdiyKR1z17ZwOtbhyz4i0iXxF05Ut5ZW3vEw2SE46bQSQVHXyoSBk9BmqyOc2k6hEyajakEZADRicbc9NjjDK2O/QdexrL+HeC5NXvZ009fDiQtIhlJxGm4+GjsM+cjA9exPoTQfWNzbrIjRuMq4KsD6qwwQfsaxL8O8hiur+1zkDafujumfvu/Som3461vQWEV9G00IOB43mBHtFcLnrj0JbHsKm/w5WTO97eMPzlYwfdiWkf+mU/rQbbSlKBSlKBSlKBSlKBSlKBSlKCN4j0GO+tZbSX8kq7SR3U9ww+asAw+lYbwZxXNwzeyabqCt8M7bgygnbnoJ4v4o2A6gdRj3BB+hKg+LODbbU4fBuU3Y6o69HjJ9Ub0+hyDgZBoIjiXgfT9eiScsGOMJcQMN23vtJwQwz6EZHXGMmqnZfhvtVfMtzM6/wAICJn5Fuv6YqHuOSep2Ds+mXvlPp4j27n5MBlG+pI+lfw8LcUS/s3uHRf4viEX9Y/NQaJrnE+n8PWghUKu0fs7eM5dyfVs5IBPd2/U9KznlvoFxrmpnWr0fsY33RjqFZ0/IkY/gjxkn1IHclsSvDP4fAJPH1Kfx2zuMcZbax/+JI2HYfQL9a2C1tUiRY41VEQbVVQFVQOgCgdAKDrSlKBSlKBSlKDEeb/CM9jeLrtjkFSGm2jOxwNviEeqMvlYfXP5ji+8AczLbVYgAwjuQPPCx82fVo8/nX5jqPXFW90DAqQCCMEHqCD6EVkvF3ICKZzPYSfDPnd4ZBMe7vlCPNH19sj2AoJvmDyqiv0Q2sNtFMJlkkcrs3xgNuUlFOSSR39u9XC2s7awgIRYreFPM2AsaD3Zj0H3NYwOEuJ7f9nHctIo9fiVYfYy4av4vJvV9QYHUbzCA5w0jTsP7iDCD/MKDlzG5gSa5MmkaYrPE7DcwyPGKnPr+WJcbiT7Z6Addh4J4VTTLKO0TqVG52xjfI3Vm+meg9gAPSvPwXy+tdJjK26kuww8r9Xf1xnsF/lGB9T1qy0ClKUClKUClKUClKUClKUClKUClKUClKUClKUClKUClKUClKUClKUClKUClKUClKUClKUClKUClKUClKUClKUClKUClKUClKUClKUClKUClKUClKUClKUClKUClKUClKUClKUClKUClKUClKUClKUClKUClKUClKUClKUClKUClKUClKUClKUClKUClKUClKUClKU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BA"/>
          </a:p>
        </p:txBody>
      </p:sp>
      <p:sp>
        <p:nvSpPr>
          <p:cNvPr id="67594" name="AutoShape 10" descr="data:image/jpeg;base64,/9j/4AAQSkZJRgABAQAAAQABAAD/2wCEAAkGBhQSEBIUDxMSFBQSGBgWGBYVFhUYHBoWFR0XGBodGBwYHCYfFx4lHBcYIC8gIycqLC0sFx4xNTEqNSYrLCkBCQoKDgwOGA8PFCkcHyQrNSkuNSk1NSosNSwvLCkpNTU1NTUsMiw1KS8qKSwuNSwyNTQ1LzUpKSstNSwsKywpLP/AABEIAMIBAwMBIgACEQEDEQH/xAAcAAEAAgMBAQEAAAAAAAAAAAAABAYFBwgDAQL/xABLEAABAwIDAwULBwoGAwEBAAABAAIDBBEFEiEGBzETF0FRkQgiMjVTVGFxgaHSFHJzkrGy0SMzQlJidIKTs+EVGDRDwcIWovBjJP/EABoBAQEAAwEBAAAAAAAAAAAAAAABAgMEBQb/xAApEQEAAQMDAwMEAwEAAAAAAAAAAQIREgMEIRUxU0FRcRRhgaEikfAT/9oADAMBAAIRAxEAPwDGZEyKRyacmvh8mmyPkTIpHJpyaZFkfImRSOTTk0yLI+RMikcmnJpkWR8iZFncA2cdUudqGRxi8kh4NH/JWUdWYdEcrKeSotoXvda/pA/sF0UaUzTlVVFMfdbKdkTIrpHhFHWAikzU89riN5u11ugH/wC9SgbObMGeqMMt2CO5kHT3pAsPWSNVf+Fd6YptN+0x2LK1kTIrviEeGETRtbLE+MENeMzszhpoCTfXrt7FOxDZqhhgidIJA+VtmgOecz3NHHqAJHVxWyNrVN7V0zb7mLXWRMi2aNj6eHko30887n2zytvZpOnQRb2dCxg2Vp4a18c/KyMyh8TGNcS69wcxaOgi3QsqtlqU2vMe3wYqLkXu/DZBkzMeM9g27SM17WtfjxCvuIbMU/yUzup5acxuBdGX3LmXF+nQkE+0KbtZyBhow5sl3ZOSIdbL4Hha66LL6OYiqaqu0RP9mLXOI4RLA4MnYWOIuAbHTUdHqUTItqVuzdPLVvil5Rz+RD2OdK8nwnA8Tr0HtWEwnZGN1HmmaeWkkMUZzOABvkvYGxtZzvYlezrytT25/Rio2RMi2h/4hSiQQfJqh1xrUXNg63Xf/iyouNYSaeeSIm+Q6HrB1B7CFp19vXoxlV8fkmmzE5EyKRyacmuTJLI+RMikcmnJpkWR8iZFI5NOTTIsj5EyKRyacmmRZHyJkUjk05NMiyPkRSOTRMiyTkTk1IyJkXNkzR8iZFIyJkTIR8icmpGRMiZCPkTIpGRMiZCxTRFuH0kMZy/KnkvPXqAAfd2L81WBUvL/ACZhnEocxuc5S03sXXHRpwXvh8PyqjETDaemcXsHDM066en8AoVXtJUm7X2Y8EZnBga8lmozHjovXr1NOKYqqi8TEW9e0cx9puPHF4aeFzhT8u2aCSwc4tLSW8Tp4OoVgq8YbT1kFQ5ulRA3lLDUG41HXwCxsE9RXnkyGBhIMj2sDeHS49J6gszh74qjEdAHMpossfSCWkC/p46eq626NWU30+LzFuLcxf7+kcKxmJ4XQsEszjM/lASxmV7bOdr4RaLa9fvX52jr2zxUnybNI6HwsrHmxDWcdOsL91e1s5fPG5jHsJc3K5t8oBtc246dayO0mJvomwR0oa1uUm+UG9rDp7evVZTXp1UVzTNqfW0c3v8AI+T4tDVFjjUTwOYO/iZn16+A9/pTD8chD6g/l4mSANZM8Pda1wbFwOUXNwCs3TQNM8M2UNkkhcHW6fzZ911CwTGXzCr5QNIiccoy6WGbQ9fghdv8oqjKqLzf072j544n0Vi6+tibQTQiWaR7+D5GSDO4kHvSRa2lvYvlfNDUU9ObyCWnDDkyOvplBv3vDQm6n0GIvqaB7pspc14Ggt4LmEdl1LrcXkbiEMLbcm9t3aak9909HALXxVTFU1fxmIiOPeZt6+4wOJ4yDiENRBmfExoa9zWPsAS7NfToBuvuO7RNdLTCjBkbE8yuDWu1JPDh6XdqzlFizzXywWbybW3AAtr3pJv03uVDxOX5FSZqUNDpJDd1gbXLj/xZY1ZYV1Z8XmZ45vFu3KPOqxGnfMJXVNQzQXp7SNJI6LAX7OKpuKROlmkfHHMW3/TD3OAHDMSr5RP+UQUs8wHKtkFnAWvqW9h/4Xu3GJP8RMGnJ5L8Nb2ve6x1dKNaKcqrRVMWtHvHrzwNXRUrnGzGucepoJ+xfJIC02cCD1EEH3rY2H1sLBURNkFPIZn9+Wix10tfQ6aWWH2zp5rROlfHIzUNcxoaSeN3ezq00Xnam0ijSmuKr29re9ve/wCksp+RMikZEyLzchHyJkUjImRMhHyJkUjImRMhHyJkUjImRMhH5NFIyL4mQkZEyL3yplXPkrwyJkXvlTKmQ8MiZF75UypkPDImRe+VMqZD8QSuY4OYS1w4EcVnBta5wHLwwSkfpObqsNlTKt2nudTS4oqsMjiG0ssjMjcsUf6sYtf1qBh1c+CQSRmxHXwI6QfQvzlTKlW51KqormqbwM5UbYuLXcnDFG94s541J9323X4pdrXCNrJoo5slspfxFuHQdfSsNlTKt3UNe98/98dlZhm18vL8q5rTZpYGagAEg+06KPh20DoeWsxp5Ykm5Ol78PrLH5UyrH63WvE5c8/sZDD8fdFA6EMaQ52a5Jv0fgv3UbSOfUsqCxocwWDbmx8L4ljMqZVPrNXGKcuItb8dhk4No3Nqn1AY3M8Wy3Nuj8F6Um1b2h7Xxskje5zsjujMb2HouelYjKmVWne61Par3n++4y9TtXI98RDGNZE4OEbeBI4XK8xtG75V8oyNzZcuW5twssZlTKk77WmbzV63/MDMQ7Vus9skMUjHOLsrhwLjfjbX2i6h4zjbqjKC1rGM8FjeA6FDyplUr3mtXThVVwPDImRe+VMq5skeGRMi98qZUyHhkTIvfKmVMh4ZEyL3yplTIeGRF75UTIas50qjycHZJ8ac6VR5ODsk+NUxF930/beOGS586VR5ODsk+NOdKo8nB2SfGqaxpJAGpOg9ZVq5rMU8xn7B+KdP23jgSOdKo8nB2SfGnOlUeTg7JPjUfmsxTzGfsH4pzWYp5jP2D8U6ftvHAkc6VR5ODsk+NOdKo8nB2SfGo/NZinmM/YPxTmsxTzGfsH4p0/beOBI50qjycHZJ8ac6VR5ODsk+NR+azFPMZ+wfivCs3cYjFG+SWjmYyNpc5xAsGtFyTr0BOn7bxwJ/OlUeTg7JPjTnSqPJwdknxqmInT9t44Fz50qjycHZJ8ac6VR5ODsk+NVrB8EmqpOSpYnSyWLsreNhxPvWd5rMU8xn7B+KdP23jgSOdKo8nB2SfGnOlUeTg7JPjUfmsxTzGfsH4pzWYp5jP2D8U6ftvHAkc6VR5ODsk+NOdKo8nB2SfGo/NZinmM/YPxTmsxTzGfsH4p0/beOBI50qjycHZJ8ac6VR5ODsk+NR+azFPMZ+wfioWL7C11LEZamllijBALnAWudB0p0/beOBledKo8nB2SfGnOlUeTg7JPjVMROn7bxwLnzpVHk4OyT4050qjycHZJ8ap8MJe5rWAlziGgDpJ0A7VaOazFPMZ+wfinT9t44EjnSqPJwdknxpzpVHk4OyT41H5rMU8xn7B+Kc1mKeYz9g/FOn7bxwJHOlUeTg7JPjTnSqPJwdknxqPzWYp5jP2D8U5rMU8xn7B+KdP23jgSOdKo8nB2SfGnOlUeTg7JPjUfmsxTzGfsH4pzWYp5jP2D8U6ftvHAkc6VR5ODsk+NOdKo8nB2SfGqtiWGS08roqhjo5GWDmO4i4BF/YQfaoqdP23jgXPnSqPJwdknxoqYidP23jgERF3D3ovzsfzm/aF22FxJRfnY/nN+0Ltu9hqgE24qkY9vkw6lcWcqZnjiIG5wD1F1w33rXu2+21TjFZ/h+FZuQuWuc025TL4TnuHgxDq6eOtwFc9l9x9DTMBqm/KpbXJfcMB/ZYDw+ddBBb3RFFfWnqwOu0Xxq17NbzKCucGQTgSHhHIMjj6gdHewlVDBdpMDrK00UdBCC4uYyQwRBry0G9iO+bcA2J4+hfnbPcPC9pkwsmGVuoiLiWOI6Gk6xnqN7eriiNtqu7xPFOIfu033CqDuo3ly8t/h2KZhM0lkb5NHZm8Y5L8XaaHp4a6Xv28TxTiH7tN9worj8r4vpXxBsncB44b9DL/wBV00uZe5/8cN+hl/6robabaKKhpZaioNmRjgOLnHRrW+knRBJxTFoaaMy1MjIo28XPIA9WvE+garXGKd0Lh8biIWVE9v0mtaxvszkH3KiYTg1dtPVunqXmKkjNtPBYOOSIHRz7cXH29AW38G3W4bSMsylikIGr5miVxt099oPYAgqVH3R1G4gS09TGD0jk3ge8H3LYGze2VJXtzUczJLaubwe35zTqPXwWEwfCcJxam5aOjhMZc5lzC2N92aGxZqO1a6253RTYafl2DSShsPfOYDd8YHEtP6bOsHW3WL2Dfa11v68TSfSxfeU3dZvGbilOeUs2phsJWjg4Hg9voPSOg+xQt/fiaT6WL7yDmFERBkNnv9XTfTRffau0lxbs9/q6b6aL77V2Pi+LR0sEk87sscTS5x9A6B1k8AOsoPxjWNwUkLpqqRsUbeLnHp6gOLj6AtQbQd0cA4tw+mzgaCSYkX9TG6j2n2KqE1u0+IkAmOCP1lkMZPV+lI73nqA03lspu5osPY0QQtdIOM0gDnk9dyO99TbBBp8b58aPfCmZl4/6aW1vXdZTBO6OcHZa+kFuBdCSCPWx/HtC3lZYHabYWjr2FtVAwk8JGgNe31OGvsNwgl7PbS09dCJaSVsjOm2haepzTq0+tZRczYzg1ZszXsmgeXwvPeu1DZGjjHKOAdb8QuhNl9o4q6liqYD3sg4Hi1w0c0+kHRBzJvh8d1vz2f041TFc98Xjut+ez+nGqYgIiICIiD3ovzsfzm/aF1Jvjx91LhMvJmz5yIGkdGe+a38Ad2rlui/Ox/Ob9oXQvdEMP+H05HAVGvrLJLf8oMhuO2VbTYe2oc0crV9+T0iMEhjR6P0v4h1KxbfbZtwylE74nS5pGxhocG6uDjckg6Waehe+wcgOF0Jbw+Txe5gCrG/TC5Z8NY2niklc2djiGNLiGhktybdGo19KDVGCbaYdS1vyuGgqM4LnMY6pYWMLr3LRyV+BNrk2XRez2MCrpYKhrSwTMa/KSCRfouOK49paV8j2sia573kNa1ouSTwAA4ldZbv6V8WF0bJWuY9kTQ5rhYgjoIPBEhrTf7s9yT6bEIO8kziN7hp3ze+id6xlIv6Gq747i/yrZyefy1E959DjGcw7brG7+3gYQQeJmiA9ffH7AVHwtpGx7r+ZTH2HlCPciubCvi+lfEGye5/8cN+hl/6qzb/8SkqKyiw+E+FleW30MkrjGy/qAP1lWe5/8cN+hl/6qw7eODNrqJ0mjS6m1PrLftQYag2hxnZ+0U8WamBNmvbmjNySckjPBJJJtfp4L8bV73qvE5oYaWQ0UT8rD+VyXe42JkkFrMHs6yukZoGvaWvaHNOhDgCCPSDoVrXavcbQVLj8mPySYguAZYsIGlzGToLkDvSBqgrWy+6/GKOeAU1dGKdzsz3RyOewDifybwA+9rC3tIW8raWOq5kxA4rs3MxgnHJyXLADnieG2v3jtWHUdR14q/bK90NTy5WYjGad3DlGXfH7R4TP/ZBW3U3+DbVRth72Cpc2zRw5OpOXL6myDT5oV939eJpPpYvvKh72MUiqcbwx1LIyUFsFnRuDhczOtw6fQVfN/XiaT6WL7yDmFERBkNnv9XTfTRffat2d0dtAWw01Iw25Vxlf6Ws0aPVmJP8ACFpPZ7/V0300X32rZ/dEeMqTNbLyI/qOug2tut2UbQYbCzKBJK0SynpL3gGx+aLN9hUraneFR4c9jKyRzHSNLm2Y52gNugaaqww+C23UFr3edDgzpof8Ze5smQ8nblvAvr+bBHHrQevPphXl3/ypPwWRwDerh9bUMp6aVzpX5soMb2+CC46kW4ArWvyTZPysnbV/CrBsJT7PiviOGPeaqz8gPyi3gOzeGMvg34oL5ttsyyvoZ6d4BLmksP6sjdWEdWunqJWpu5zxpzZqujeTawlaD0OaQx/aC36q3sueN0lv/JanL4P/APVw4Wz6IKtvi8d1vz2f041TFc98Xjut+ez+nGqYgIiICIiD3ovzsfzm/aF1nvK2ZNdhs8LBeQflIx1vj1A9ou32rkyi/Ox/Ob9oXbYQak3EbaNfAcPnOWWEuMQdpmjJJc35zTfTqPoK2piH5mT5jvsK1XvM3TyPmNdhN2zg53xtOUucNc8R6H9Y6ePHji8C37yRAwYvTPc5veuewZH9Rzxutr6QR6kRrnd342oPp4/tXWy0bR7XbOQPZNBSTCWIh7LMkuHDh4UmVR8e3tVuKONLhFPJGH6Et76UtPW4d7EOs39qD7vf2hOJV9Ph1Cc/JvyuI1Bmd3p9jG3ufS7qWzNrMNbT4DVQs8GGjfGPUyMj/hYnddusbhzTNUFslU8WuNWxtPFrT0k9LvYNONh3ieKcQ/dpvuFFcflfF9K+INk9z/44b9DL/wBVd+6E2Ze5lPXwA5qfvJCOIaTmY72PuP4gqR3P/jhv0Mv/AFXStVStkY5kjQ5jwWua4XBadCCOkIK5u722jxOjZK0gSsAbMzpbJbj813EH8CqXt/uorZ611bQ1xD+hsjnRmNo/RjcweD6CBx1JVc2k3eV+C1JrMGdI+DUlrRmcxvEtkZ/uM/a4jpsRdZnBe6OhLQ2uppGP4ExEOaf4XEFvquUFZ2O3d1eOZKuvqy6BrjGcznPkIYRdrQRlYD139i2Ztvuywp9O+WoY2lELNZorMIDRYXHB54DUElYGff8A4dBGW0VLKeJDQyOFtz12Jt67FVGR2LbSytBbyNI03vZwib6bnWZ9v/m3QY/cxsr8qxYSsDjT0bjJmcACTciIG1wHE99b9kra+/rxNJ9LF95WrZDZKHDqZsFMNBq55tme88XO/DoAAVV39+JpPpYvvIOYUREGQ2e/1dN9NF99q3f3RmzxfT09WwX5Fxjf6GyWLT6g4W/iC0hs9/q6b6aL77V2RimGR1EMkM7Q6OVpa4eg/YfSgrW6vaxtfhsLrgywgRSjpDmCwP8AELHt6l77X7t6TEpI31YkLo2lrcj8uhN9dFpGso63ZjEc8d5KeQ2BN8ksfHK+3gvHu4i4K3TsnvSoa9jeTmbFKeMMpDXA+i+jx6R7kGE5gMM/VqP5p/BZPZvdDQ0NSyophMJI81s0mYd80tNxbqJV1zBVrajeNQ0DSZ52l4vaKMh7yR0WHg+s2CD3252oZh9DNUPIzNbljH60jtGge3X1ArVXc54G50tXWP4WELSelziHvPss36yrVfiFdtPXtZG3k4IzoNSyFh4uef0nn38AuhdmtnoqGlip4BZkQtc8XOOrnO9JNyg5j3xeO6357P6capiue+Lx3W/PZ/TjVMQEREBERB60jgJGE6AOaT2hdajehhnn1P8AW/suRV9ug6550MM8+p/rf2WNxbazAqoWqpqGX0vAJHqNrj2FcsXS6Do1sOy4NwaH6zz7iVYsP28waBuSnqaOJv6sdmj3DVcoXS6DrnnRwzz6n+t/ZYTbjeJh0uG1scVZA98kErWtDtS4tIAGnElcw3S6AV8REF83LY1DS4oJaqVkUfJSDM82FzlsFv7nRwzz6n+t/Zcir7dB1zzoYX59T/W/ssLiuObPVJzVD8Pkcf0iBm+sBf3rmC6XQdLUdXs1E7NGcOB6yA63qzA2ViZvOwsAAVtMAOADv7Lke6XQdc86OGefU/1v7Kj75NuKGqwp8VNVQyyGSMhrXXNg7Vc/Ig+IvtksgmYJKG1MDnkBrZYySegBwJPYuredDDPPqf639lyNZEHV2Kbd4NUxOiqaqkkjfxa43H2aH0jVaj2i2Cwdzi7D8Wgiv/tykvA9Tx3wHrBWrUuguf8A4jY5Ri+H5evl5rdmRZnAdgMKDg6vxincOlkJIv63vF//AFWs7pdB1Tge2OCUcIhpKmkiYOhruJ63G13H0lZDnRwzz6n+t/ZcjXS6C070MSjqMWq5ad7ZI3uaWvbqDZjAbe0EexVVEQEREBERAREQEREBZfZPBRV11PTvcWNnkDC4AEgHpF1iFaN2Pjig+nYg2x/lsp/O5/qRp/lsp/O5/qRrcLngAlxAAFyToAB1rR23u++WWU0uCgm5ycs1uZz3cLQt6v2rXPRbigk1Xc9UcQvLXyMHW8RNHvKhw7lMLebMxZrj1NfTk9gcsdhm43Ea38riE4iLtfyrnSye0XsPVdZSo7mk5fydcC79qGw7Q8n3IJ7e5tpjwrJ/qRr7/lsp/O5/qRqnVeE41s+7lGPc6nB1LCZIT6HsPgX67D1rbu7jejDijC0gRVLBd8V9CP1oz0j0cR70Gv8AajcHBS0VTUNqpnGCN8gaWMsS0XsbLSa6/wB5HijEP3eT7pXIJQfEREG+9x2x9HVYY6SqpoZXid7cz2BxyhsZAuejU9q2Hza4Z5hS/wAtqqnc7+KX/vEn3Yle9ptpoaCndPUusxugA1c5x4NaOkn+6DH82uGeYUv8tqjy7C4Q02dS0LT1FsY+1ask2jxfH5Xsog6npgbHK4sYB/8ApIO+e636LezpWSg7nEuF567vzxyw5h2ueCexBsaLd5hThdlFSOHWGNP2L982uGeYUv8ALatW1u5PEKL8rhdWXubqGtLoXn1d8Wu9RIWX2B3xycsKPGRycoOQSubk7/hlmbwaf2hYdfWgvfNrhnmFL/LauVNpoGsrapjAGtZPK1rRwDWvcAB6AAu0Fxltb4wrP3ib+o5BiUREBERAREQEREBERAREQEREBWjdj44oPp2Krq0bsfHFB9OxBtnf9tu6GJlDASHzjNKRx5K9g3+Ig39A9Kze6Hdoygp2zztBq5m3JI/NNdwY3qNvCPs6Fryth+W7YZJdWsnAt0ZaduYD1Es963ntViUsFHNLTxPmkY0kMZbNwOoB8K3Gw16kFF3gb8IqGV1PSRiomZo8l1mMd+rpq5w6QLW67ql0vdIVYcOVpqZzekNL2n2Ek/YqpuwwP5bisQnhfUMBL5RwHzpCf0cx1HE8OldIY5sJR1VO6B9PC1paQ0sY1pYbaFpA0IQR9jduaXFoHGIagZZYZACW5uscHNOuvBaY3l7IPwSvhrMPJZE9+ZnTycg1LD1tIvYHouOhYDdrib6DGoG3IvL8mkA6Q92TX1OsfYt+b38LbPg1WHDWJolaep0ZB+zMPag8Me2gZW7OVNTHoJqWQkfquDSHN9jgR7FysVufd3Xl+y+LRnhEJbep8YNu0E+1aYKD4iIg6T7njxS/94k+7EqhtZNJjuOijicRT07nMuOAaz87J1Ek96P4etWvcA+2DSkcRPKexkSwfc7wB9RXzO1fZgv89z3O97QgzW2tNLTVOE4dhc7qKKblG3jAOrbG7ulx49PE3XrPsZiDCQ/aB7SNbOa0H3vUjbzx9gfzpvsCwzdkKbENo8UZWML2xshc2znNsSyMfonqRFi3R7UOmw7NW1LXyNlkbmkc0OLRa3V1lRt8ewDKyldUwtHymnaXXH+5E3UtPWQLkdnSsRvF3U4fSYZUz08LmyRtBaTI82u5o4E2OhK2Vsu2+H0gOoNPED7WNRVT3KbXOrKDk5XZpaUiMk8XMIvGT6bAt/hXOm1vjCs/eJv6jltncP3mJ4hE2+UNdp8yXKPcStTbW+MKz94m/qOQYlERAREQEREBERAREQEREBERAVo3Y+OKD6diq6tG7HxxQfTsQXJ0gpNsby9619RoeGlQyzT2vC3/AInVGKCWRjOUdGxzwy9sxaCbXsbXtZaf7oHYxzhHiEAN4gGTZeIaDdj/AGE2J9LepW/dXvGZiVM1kjgKqJoEjCRd4GnKNHSD09R9iCs7vd7lJNXchHQsozVuc50gkBzS20BGQam1hrxPpW1MZxeOlgknncGxxNLiT6OgdZPAD0rTW8HcNI+d8+FlmWQlzoHHKWuOp5MnS1+g2sqs3dJjdQWxzteGN4GaoDmt9QzO9wQYXYakfXY3Tlo1fUcu70Na7lXX9Glvauht7WINhwatLrd/HyYHW6QhunaT7FF3b7sYsJjc9zhJUPHfy2sGtGuVl+Dekk6m3RwWr97m25xWqhoMOvJG19rt/wB2Y96Lfst119JPCyCXu5oy3ZjGJDwkEoH8EYB+33LTZXUmK7NtoNmqimbYmOlkzEdL3AuefrE+yy5bKD4iIg6S7npt8IkB4GolH/pEqtuqq/8ADscqqKc5RKXRtvoC9ji6P6zCbesdatXc7+KX/vEn3Yl57493L6nLW0IPymEDO1vhPa3Vrm2/Tb7x6QEGe292HqKyopKijqGQS0uexewu1fbUdHQeI6VW929PNFjuJsrZmzTCKLPIBlDrhhFh0WbYexfvd9vsilY2DE3CGdve8q7Rj7ad8f8Abd1309XBZ3Gt1mH19Q+qc+Uvly5jDMMpygNHAHoAQe+96QHBa2xHgt6f22KbT40ykwaKolNmxUsbvWeTblA9JNh7VSMf3Y4JSMLqupnYB+iagFx9DWBt3H2Ko4vjVRj00NBhsbo6SANDQ4nRrAGiSc8NBwb6eklEWHuecNc59bVv/TIjB63EmR/ZdvatObW+MKz94m/qOXXGzGzsdDSxU8PgxjUni5x1c4+knVcj7W+MKz94m/qORWJREQEREBERAREQEREBERAREQFaN2Pjig+nYqusls5jRpKuCoa0PMDw8NJIBI6CQg7Nmha9pa8BzXAgtIuCDoQQeIWhtt9zlTRT/K8EMha05hGwnlYj+x5Rvo49Fivz/mUn8zh/mP8AwX3/ADKT+Zw/zH/gg+4H3Q1RCOTxGmErm6FzTyT/AOJpFr+q3qWZn7pOAN/J0cxdbg57AL+sXVTxTfe2p/1OF0Uvpfdx7S26xsW8ykabtwXD7jrzH7Qgn4rtzi2OuNPSROZC7RzIbgW//WU9Ho0HoW0d2G6ePDG8rMWy1bhYvA72MHi2O/vd0+gcdfU3dFSxtDY6CmY0cGtc5o7AF6/5lJ/M4f5j/wAEG2t5HijEP3eT7pXIJW1Mf3+zVVLPTupYWieN0ZcHvJAcLXGi1UgIiIOk+548Uv8A3iT7sS2hdca4RtlWUsfJ0tTNEwkuyscQMxsCfXoOxTuc3E/Pqn65QdDbYbpaKvcZC0wzHjLFYZj+206O9eh9Kob+56qGkiCvYG+lj2n2hrrLWvObifn1T9cpzm4n59U/XKDa+E9zuzMHVtW6TrbE3Lf1vcSfctpYDs7T0UQipImxs6bcXHrcTq4+krlbnNxPz6p+uU5zcT8+qfrlB15dcZbW+MKz94m/qOWR5zcT8+qfrlVyoqHSPc+Qlznkuc48S5xuSfSSUHmiIgIiICIiAiIgIiICIiAiIgIiICIiAiIgIiICIiAiIgIiICIiAiIgIiICIiAiIgIiICIi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BA"/>
          </a:p>
        </p:txBody>
      </p:sp>
      <p:sp>
        <p:nvSpPr>
          <p:cNvPr id="67596" name="AutoShape 12" descr="data:image/jpeg;base64,/9j/4AAQSkZJRgABAQAAAQABAAD/2wCEAAkGBhQSEBIUDxMSFBQSGBgWGBYVFhUYHBoWFR0XGBodGBwYHCYfFx4lHBcYIC8gIycqLC0sFx4xNTEqNSYrLCkBCQoKDgwOGA8PFCkcHyQrNSkuNSk1NSosNSwvLCkpNTU1NTUsMiw1KS8qKSwuNSwyNTQ1LzUpKSstNSwsKywpLP/AABEIAMIBAwMBIgACEQEDEQH/xAAcAAEAAgMBAQEAAAAAAAAAAAAABAYFBwgDAQL/xABLEAABAwIDAwULBwoGAwEBAAABAAIDBBEFEiEGBzETF0FRkQgiMjVTVGFxgaHSFHJzkrGy0SMzQlJidIKTs+EVGDRDwcIWovBjJP/EABoBAQEAAwEBAAAAAAAAAAAAAAABAgMEBQb/xAApEQEAAQMDAwMEAwEAAAAAAAAAAQIREgMEIRUxU0FRcRRhgaEikfAT/9oADAMBAAIRAxEAPwDGZEyKRyacmvh8mmyPkTIpHJpyaZFkfImRSOTTk0yLI+RMikcmnJpkWR8iZFncA2cdUudqGRxi8kh4NH/JWUdWYdEcrKeSotoXvda/pA/sF0UaUzTlVVFMfdbKdkTIrpHhFHWAikzU89riN5u11ugH/wC9SgbObMGeqMMt2CO5kHT3pAsPWSNVf+Fd6YptN+0x2LK1kTIrviEeGETRtbLE+MENeMzszhpoCTfXrt7FOxDZqhhgidIJA+VtmgOecz3NHHqAJHVxWyNrVN7V0zb7mLXWRMi2aNj6eHko30887n2zytvZpOnQRb2dCxg2Vp4a18c/KyMyh8TGNcS69wcxaOgi3QsqtlqU2vMe3wYqLkXu/DZBkzMeM9g27SM17WtfjxCvuIbMU/yUzup5acxuBdGX3LmXF+nQkE+0KbtZyBhow5sl3ZOSIdbL4Hha66LL6OYiqaqu0RP9mLXOI4RLA4MnYWOIuAbHTUdHqUTItqVuzdPLVvil5Rz+RD2OdK8nwnA8Tr0HtWEwnZGN1HmmaeWkkMUZzOABvkvYGxtZzvYlezrytT25/Rio2RMi2h/4hSiQQfJqh1xrUXNg63Xf/iyouNYSaeeSIm+Q6HrB1B7CFp19vXoxlV8fkmmzE5EyKRyacmuTJLI+RMikcmnJpkWR8iZFI5NOTTIsj5EyKRyacmmRZHyJkUjk05NMiyPkRSOTRMiyTkTk1IyJkXNkzR8iZFIyJkTIR8icmpGRMiZCPkTIpGRMiZCxTRFuH0kMZy/KnkvPXqAAfd2L81WBUvL/ACZhnEocxuc5S03sXXHRpwXvh8PyqjETDaemcXsHDM066en8AoVXtJUm7X2Y8EZnBga8lmozHjovXr1NOKYqqi8TEW9e0cx9puPHF4aeFzhT8u2aCSwc4tLSW8Tp4OoVgq8YbT1kFQ5ulRA3lLDUG41HXwCxsE9RXnkyGBhIMj2sDeHS49J6gszh74qjEdAHMpossfSCWkC/p46eq626NWU30+LzFuLcxf7+kcKxmJ4XQsEszjM/lASxmV7bOdr4RaLa9fvX52jr2zxUnybNI6HwsrHmxDWcdOsL91e1s5fPG5jHsJc3K5t8oBtc246dayO0mJvomwR0oa1uUm+UG9rDp7evVZTXp1UVzTNqfW0c3v8AI+T4tDVFjjUTwOYO/iZn16+A9/pTD8chD6g/l4mSANZM8Pda1wbFwOUXNwCs3TQNM8M2UNkkhcHW6fzZ911CwTGXzCr5QNIiccoy6WGbQ9fghdv8oqjKqLzf072j544n0Vi6+tibQTQiWaR7+D5GSDO4kHvSRa2lvYvlfNDUU9ObyCWnDDkyOvplBv3vDQm6n0GIvqaB7pspc14Ggt4LmEdl1LrcXkbiEMLbcm9t3aak9909HALXxVTFU1fxmIiOPeZt6+4wOJ4yDiENRBmfExoa9zWPsAS7NfToBuvuO7RNdLTCjBkbE8yuDWu1JPDh6XdqzlFizzXywWbybW3AAtr3pJv03uVDxOX5FSZqUNDpJDd1gbXLj/xZY1ZYV1Z8XmZ45vFu3KPOqxGnfMJXVNQzQXp7SNJI6LAX7OKpuKROlmkfHHMW3/TD3OAHDMSr5RP+UQUs8wHKtkFnAWvqW9h/4Xu3GJP8RMGnJ5L8Nb2ve6x1dKNaKcqrRVMWtHvHrzwNXRUrnGzGucepoJ+xfJIC02cCD1EEH3rY2H1sLBURNkFPIZn9+Wix10tfQ6aWWH2zp5rROlfHIzUNcxoaSeN3ezq00Xnam0ijSmuKr29re9ve/wCksp+RMikZEyLzchHyJkUjImRMhHyJkUjImRMhHyJkUjImRMhH5NFIyL4mQkZEyL3yplXPkrwyJkXvlTKmQ8MiZF75UypkPDImRe+VMqZD8QSuY4OYS1w4EcVnBta5wHLwwSkfpObqsNlTKt2nudTS4oqsMjiG0ssjMjcsUf6sYtf1qBh1c+CQSRmxHXwI6QfQvzlTKlW51KqormqbwM5UbYuLXcnDFG94s541J9323X4pdrXCNrJoo5slspfxFuHQdfSsNlTKt3UNe98/98dlZhm18vL8q5rTZpYGagAEg+06KPh20DoeWsxp5Ykm5Ol78PrLH5UyrH63WvE5c8/sZDD8fdFA6EMaQ52a5Jv0fgv3UbSOfUsqCxocwWDbmx8L4ljMqZVPrNXGKcuItb8dhk4No3Nqn1AY3M8Wy3Nuj8F6Um1b2h7Xxskje5zsjujMb2HouelYjKmVWne61Par3n++4y9TtXI98RDGNZE4OEbeBI4XK8xtG75V8oyNzZcuW5twssZlTKk77WmbzV63/MDMQ7Vus9skMUjHOLsrhwLjfjbX2i6h4zjbqjKC1rGM8FjeA6FDyplUr3mtXThVVwPDImRe+VMq5skeGRMi98qZUyHhkTIvfKmVMh4ZEyL3yplTIeGRF75UTIas50qjycHZJ8ac6VR5ODsk+NUxF930/beOGS586VR5ODsk+NOdKo8nB2SfGqaxpJAGpOg9ZVq5rMU8xn7B+KdP23jgSOdKo8nB2SfGnOlUeTg7JPjUfmsxTzGfsH4pzWYp5jP2D8U6ftvHAkc6VR5ODsk+NOdKo8nB2SfGo/NZinmM/YPxTmsxTzGfsH4p0/beOBI50qjycHZJ8ac6VR5ODsk+NR+azFPMZ+wfivCs3cYjFG+SWjmYyNpc5xAsGtFyTr0BOn7bxwJ/OlUeTg7JPjTnSqPJwdknxqmInT9t44Fz50qjycHZJ8ac6VR5ODsk+NVrB8EmqpOSpYnSyWLsreNhxPvWd5rMU8xn7B+KdP23jgSOdKo8nB2SfGnOlUeTg7JPjUfmsxTzGfsH4pzWYp5jP2D8U6ftvHAkc6VR5ODsk+NOdKo8nB2SfGo/NZinmM/YPxTmsxTzGfsH4p0/beOBI50qjycHZJ8ac6VR5ODsk+NR+azFPMZ+wfioWL7C11LEZamllijBALnAWudB0p0/beOBledKo8nB2SfGnOlUeTg7JPjVMROn7bxwLnzpVHk4OyT4050qjycHZJ8ap8MJe5rWAlziGgDpJ0A7VaOazFPMZ+wfinT9t44EjnSqPJwdknxpzpVHk4OyT41H5rMU8xn7B+Kc1mKeYz9g/FOn7bxwJHOlUeTg7JPjTnSqPJwdknxqPzWYp5jP2D8U5rMU8xn7B+KdP23jgSOdKo8nB2SfGnOlUeTg7JPjUfmsxTzGfsH4pzWYp5jP2D8U6ftvHAkc6VR5ODsk+NOdKo8nB2SfGqtiWGS08roqhjo5GWDmO4i4BF/YQfaoqdP23jgXPnSqPJwdknxoqYidP23jgERF3D3ovzsfzm/aF22FxJRfnY/nN+0Ltu9hqgE24qkY9vkw6lcWcqZnjiIG5wD1F1w33rXu2+21TjFZ/h+FZuQuWuc025TL4TnuHgxDq6eOtwFc9l9x9DTMBqm/KpbXJfcMB/ZYDw+ddBBb3RFFfWnqwOu0Xxq17NbzKCucGQTgSHhHIMjj6gdHewlVDBdpMDrK00UdBCC4uYyQwRBry0G9iO+bcA2J4+hfnbPcPC9pkwsmGVuoiLiWOI6Gk6xnqN7eriiNtqu7xPFOIfu033CqDuo3ly8t/h2KZhM0lkb5NHZm8Y5L8XaaHp4a6Xv28TxTiH7tN9worj8r4vpXxBsncB44b9DL/wBV00uZe5/8cN+hl/6robabaKKhpZaioNmRjgOLnHRrW+knRBJxTFoaaMy1MjIo28XPIA9WvE+garXGKd0Lh8biIWVE9v0mtaxvszkH3KiYTg1dtPVunqXmKkjNtPBYOOSIHRz7cXH29AW38G3W4bSMsylikIGr5miVxt099oPYAgqVH3R1G4gS09TGD0jk3ge8H3LYGze2VJXtzUczJLaubwe35zTqPXwWEwfCcJxam5aOjhMZc5lzC2N92aGxZqO1a6253RTYafl2DSShsPfOYDd8YHEtP6bOsHW3WL2Dfa11v68TSfSxfeU3dZvGbilOeUs2phsJWjg4Hg9voPSOg+xQt/fiaT6WL7yDmFERBkNnv9XTfTRffau0lxbs9/q6b6aL77V2Pi+LR0sEk87sscTS5x9A6B1k8AOsoPxjWNwUkLpqqRsUbeLnHp6gOLj6AtQbQd0cA4tw+mzgaCSYkX9TG6j2n2KqE1u0+IkAmOCP1lkMZPV+lI73nqA03lspu5osPY0QQtdIOM0gDnk9dyO99TbBBp8b58aPfCmZl4/6aW1vXdZTBO6OcHZa+kFuBdCSCPWx/HtC3lZYHabYWjr2FtVAwk8JGgNe31OGvsNwgl7PbS09dCJaSVsjOm2haepzTq0+tZRczYzg1ZszXsmgeXwvPeu1DZGjjHKOAdb8QuhNl9o4q6liqYD3sg4Hi1w0c0+kHRBzJvh8d1vz2f041TFc98Xjut+ez+nGqYgIiICIiD3ovzsfzm/aF1Jvjx91LhMvJmz5yIGkdGe+a38Ad2rlui/Ox/Ob9oXQvdEMP+H05HAVGvrLJLf8oMhuO2VbTYe2oc0crV9+T0iMEhjR6P0v4h1KxbfbZtwylE74nS5pGxhocG6uDjckg6Waehe+wcgOF0Jbw+Txe5gCrG/TC5Z8NY2niklc2djiGNLiGhktybdGo19KDVGCbaYdS1vyuGgqM4LnMY6pYWMLr3LRyV+BNrk2XRez2MCrpYKhrSwTMa/KSCRfouOK49paV8j2sia573kNa1ouSTwAA4ldZbv6V8WF0bJWuY9kTQ5rhYgjoIPBEhrTf7s9yT6bEIO8kziN7hp3ze+id6xlIv6Gq747i/yrZyefy1E959DjGcw7brG7+3gYQQeJmiA9ffH7AVHwtpGx7r+ZTH2HlCPciubCvi+lfEGye5/8cN+hl/6qzb/8SkqKyiw+E+FleW30MkrjGy/qAP1lWe5/8cN+hl/6qw7eODNrqJ0mjS6m1PrLftQYag2hxnZ+0U8WamBNmvbmjNySckjPBJJJtfp4L8bV73qvE5oYaWQ0UT8rD+VyXe42JkkFrMHs6yukZoGvaWvaHNOhDgCCPSDoVrXavcbQVLj8mPySYguAZYsIGlzGToLkDvSBqgrWy+6/GKOeAU1dGKdzsz3RyOewDifybwA+9rC3tIW8raWOq5kxA4rs3MxgnHJyXLADnieG2v3jtWHUdR14q/bK90NTy5WYjGad3DlGXfH7R4TP/ZBW3U3+DbVRth72Cpc2zRw5OpOXL6myDT5oV939eJpPpYvvKh72MUiqcbwx1LIyUFsFnRuDhczOtw6fQVfN/XiaT6WL7yDmFERBkNnv9XTfTRffat2d0dtAWw01Iw25Vxlf6Ws0aPVmJP8ACFpPZ7/V0300X32rZ/dEeMqTNbLyI/qOug2tut2UbQYbCzKBJK0SynpL3gGx+aLN9hUraneFR4c9jKyRzHSNLm2Y52gNugaaqww+C23UFr3edDgzpof8Ze5smQ8nblvAvr+bBHHrQevPphXl3/ypPwWRwDerh9bUMp6aVzpX5soMb2+CC46kW4ArWvyTZPysnbV/CrBsJT7PiviOGPeaqz8gPyi3gOzeGMvg34oL5ttsyyvoZ6d4BLmksP6sjdWEdWunqJWpu5zxpzZqujeTawlaD0OaQx/aC36q3sueN0lv/JanL4P/APVw4Wz6IKtvi8d1vz2f041TFc98Xjut+ez+nGqYgIiICIiD3ovzsfzm/aF1nvK2ZNdhs8LBeQflIx1vj1A9ou32rkyi/Ox/Ob9oXbYQak3EbaNfAcPnOWWEuMQdpmjJJc35zTfTqPoK2piH5mT5jvsK1XvM3TyPmNdhN2zg53xtOUucNc8R6H9Y6ePHji8C37yRAwYvTPc5veuewZH9Rzxutr6QR6kRrnd342oPp4/tXWy0bR7XbOQPZNBSTCWIh7LMkuHDh4UmVR8e3tVuKONLhFPJGH6Et76UtPW4d7EOs39qD7vf2hOJV9Ph1Cc/JvyuI1Bmd3p9jG3ufS7qWzNrMNbT4DVQs8GGjfGPUyMj/hYnddusbhzTNUFslU8WuNWxtPFrT0k9LvYNONh3ieKcQ/dpvuFFcflfF9K+INk9z/44b9DL/wBVd+6E2Ze5lPXwA5qfvJCOIaTmY72PuP4gqR3P/jhv0Mv/AFXStVStkY5kjQ5jwWua4XBadCCOkIK5u722jxOjZK0gSsAbMzpbJbj813EH8CqXt/uorZ611bQ1xD+hsjnRmNo/RjcweD6CBx1JVc2k3eV+C1JrMGdI+DUlrRmcxvEtkZ/uM/a4jpsRdZnBe6OhLQ2uppGP4ExEOaf4XEFvquUFZ2O3d1eOZKuvqy6BrjGcznPkIYRdrQRlYD139i2Ztvuywp9O+WoY2lELNZorMIDRYXHB54DUElYGff8A4dBGW0VLKeJDQyOFtz12Jt67FVGR2LbSytBbyNI03vZwib6bnWZ9v/m3QY/cxsr8qxYSsDjT0bjJmcACTciIG1wHE99b9kra+/rxNJ9LF95WrZDZKHDqZsFMNBq55tme88XO/DoAAVV39+JpPpYvvIOYUREGQ2e/1dN9NF99q3f3RmzxfT09WwX5Fxjf6GyWLT6g4W/iC0hs9/q6b6aL77V2RimGR1EMkM7Q6OVpa4eg/YfSgrW6vaxtfhsLrgywgRSjpDmCwP8AELHt6l77X7t6TEpI31YkLo2lrcj8uhN9dFpGso63ZjEc8d5KeQ2BN8ksfHK+3gvHu4i4K3TsnvSoa9jeTmbFKeMMpDXA+i+jx6R7kGE5gMM/VqP5p/BZPZvdDQ0NSyophMJI81s0mYd80tNxbqJV1zBVrajeNQ0DSZ52l4vaKMh7yR0WHg+s2CD3252oZh9DNUPIzNbljH60jtGge3X1ArVXc54G50tXWP4WELSelziHvPss36yrVfiFdtPXtZG3k4IzoNSyFh4uef0nn38AuhdmtnoqGlip4BZkQtc8XOOrnO9JNyg5j3xeO6357P6capiue+Lx3W/PZ/TjVMQEREBERB60jgJGE6AOaT2hdajehhnn1P8AW/suRV9ug6550MM8+p/rf2WNxbazAqoWqpqGX0vAJHqNrj2FcsXS6Do1sOy4NwaH6zz7iVYsP28waBuSnqaOJv6sdmj3DVcoXS6DrnnRwzz6n+t/ZYTbjeJh0uG1scVZA98kErWtDtS4tIAGnElcw3S6AV8REF83LY1DS4oJaqVkUfJSDM82FzlsFv7nRwzz6n+t/Zcir7dB1zzoYX59T/W/ssLiuObPVJzVD8Pkcf0iBm+sBf3rmC6XQdLUdXs1E7NGcOB6yA63qzA2ViZvOwsAAVtMAOADv7Lke6XQdc86OGefU/1v7Kj75NuKGqwp8VNVQyyGSMhrXXNg7Vc/Ig+IvtksgmYJKG1MDnkBrZYySegBwJPYuredDDPPqf639lyNZEHV2Kbd4NUxOiqaqkkjfxa43H2aH0jVaj2i2Cwdzi7D8Wgiv/tykvA9Tx3wHrBWrUuguf8A4jY5Ri+H5evl5rdmRZnAdgMKDg6vxincOlkJIv63vF//AFWs7pdB1Tge2OCUcIhpKmkiYOhruJ63G13H0lZDnRwzz6n+t/ZcjXS6C070MSjqMWq5ad7ZI3uaWvbqDZjAbe0EexVVEQEREBERAREQEREBZfZPBRV11PTvcWNnkDC4AEgHpF1iFaN2Pjig+nYg2x/lsp/O5/qRp/lsp/O5/qRrcLngAlxAAFyToAB1rR23u++WWU0uCgm5ycs1uZz3cLQt6v2rXPRbigk1Xc9UcQvLXyMHW8RNHvKhw7lMLebMxZrj1NfTk9gcsdhm43Ea38riE4iLtfyrnSye0XsPVdZSo7mk5fydcC79qGw7Q8n3IJ7e5tpjwrJ/qRr7/lsp/O5/qRqnVeE41s+7lGPc6nB1LCZIT6HsPgX67D1rbu7jejDijC0gRVLBd8V9CP1oz0j0cR70Gv8AajcHBS0VTUNqpnGCN8gaWMsS0XsbLSa6/wB5HijEP3eT7pXIJQfEREG+9x2x9HVYY6SqpoZXid7cz2BxyhsZAuejU9q2Hza4Z5hS/wAtqqnc7+KX/vEn3Yle9ptpoaCndPUusxugA1c5x4NaOkn+6DH82uGeYUv8tqjy7C4Q02dS0LT1FsY+1ask2jxfH5Xsog6npgbHK4sYB/8ApIO+e636LezpWSg7nEuF567vzxyw5h2ueCexBsaLd5hThdlFSOHWGNP2L982uGeYUv8ALatW1u5PEKL8rhdWXubqGtLoXn1d8Wu9RIWX2B3xycsKPGRycoOQSubk7/hlmbwaf2hYdfWgvfNrhnmFL/LauVNpoGsrapjAGtZPK1rRwDWvcAB6AAu0Fxltb4wrP3ib+o5BiUREBERAREQEREBERAREQEREBWjdj44oPp2Krq0bsfHFB9OxBtnf9tu6GJlDASHzjNKRx5K9g3+Ig39A9Kze6Hdoygp2zztBq5m3JI/NNdwY3qNvCPs6Fryth+W7YZJdWsnAt0ZaduYD1Es963ntViUsFHNLTxPmkY0kMZbNwOoB8K3Gw16kFF3gb8IqGV1PSRiomZo8l1mMd+rpq5w6QLW67ql0vdIVYcOVpqZzekNL2n2Ek/YqpuwwP5bisQnhfUMBL5RwHzpCf0cx1HE8OldIY5sJR1VO6B9PC1paQ0sY1pYbaFpA0IQR9jduaXFoHGIagZZYZACW5uscHNOuvBaY3l7IPwSvhrMPJZE9+ZnTycg1LD1tIvYHouOhYDdrib6DGoG3IvL8mkA6Q92TX1OsfYt+b38LbPg1WHDWJolaep0ZB+zMPag8Me2gZW7OVNTHoJqWQkfquDSHN9jgR7FysVufd3Xl+y+LRnhEJbep8YNu0E+1aYKD4iIg6T7njxS/94k+7EqhtZNJjuOijicRT07nMuOAaz87J1Ek96P4etWvcA+2DSkcRPKexkSwfc7wB9RXzO1fZgv89z3O97QgzW2tNLTVOE4dhc7qKKblG3jAOrbG7ulx49PE3XrPsZiDCQ/aB7SNbOa0H3vUjbzx9gfzpvsCwzdkKbENo8UZWML2xshc2znNsSyMfonqRFi3R7UOmw7NW1LXyNlkbmkc0OLRa3V1lRt8ewDKyldUwtHymnaXXH+5E3UtPWQLkdnSsRvF3U4fSYZUz08LmyRtBaTI82u5o4E2OhK2Vsu2+H0gOoNPED7WNRVT3KbXOrKDk5XZpaUiMk8XMIvGT6bAt/hXOm1vjCs/eJv6jltncP3mJ4hE2+UNdp8yXKPcStTbW+MKz94m/qOQYlERAREQEREBERAREQEREBERAVo3Y+OKD6diq6tG7HxxQfTsQXJ0gpNsby9619RoeGlQyzT2vC3/AInVGKCWRjOUdGxzwy9sxaCbXsbXtZaf7oHYxzhHiEAN4gGTZeIaDdj/AGE2J9LepW/dXvGZiVM1kjgKqJoEjCRd4GnKNHSD09R9iCs7vd7lJNXchHQsozVuc50gkBzS20BGQam1hrxPpW1MZxeOlgknncGxxNLiT6OgdZPAD0rTW8HcNI+d8+FlmWQlzoHHKWuOp5MnS1+g2sqs3dJjdQWxzteGN4GaoDmt9QzO9wQYXYakfXY3Tlo1fUcu70Na7lXX9Glvauht7WINhwatLrd/HyYHW6QhunaT7FF3b7sYsJjc9zhJUPHfy2sGtGuVl+Dekk6m3RwWr97m25xWqhoMOvJG19rt/wB2Y96Lfst119JPCyCXu5oy3ZjGJDwkEoH8EYB+33LTZXUmK7NtoNmqimbYmOlkzEdL3AuefrE+yy5bKD4iIg6S7npt8IkB4GolH/pEqtuqq/8ADscqqKc5RKXRtvoC9ji6P6zCbesdatXc7+KX/vEn3Yl57493L6nLW0IPymEDO1vhPa3Vrm2/Tb7x6QEGe292HqKyopKijqGQS0uexewu1fbUdHQeI6VW929PNFjuJsrZmzTCKLPIBlDrhhFh0WbYexfvd9vsilY2DE3CGdve8q7Rj7ad8f8Abd1309XBZ3Gt1mH19Q+qc+Uvly5jDMMpygNHAHoAQe+96QHBa2xHgt6f22KbT40ykwaKolNmxUsbvWeTblA9JNh7VSMf3Y4JSMLqupnYB+iagFx9DWBt3H2Ko4vjVRj00NBhsbo6SANDQ4nRrAGiSc8NBwb6eklEWHuecNc59bVv/TIjB63EmR/ZdvatObW+MKz94m/qOXXGzGzsdDSxU8PgxjUni5x1c4+knVcj7W+MKz94m/qORWJREQEREBERAREQEREBERAREQFaN2Pjig+nYqusls5jRpKuCoa0PMDw8NJIBI6CQg7Nmha9pa8BzXAgtIuCDoQQeIWhtt9zlTRT/K8EMha05hGwnlYj+x5Rvo49Fivz/mUn8zh/mP8AwX3/ADKT+Zw/zH/gg+4H3Q1RCOTxGmErm6FzTyT/AOJpFr+q3qWZn7pOAN/J0cxdbg57AL+sXVTxTfe2p/1OF0Uvpfdx7S26xsW8ykabtwXD7jrzH7Qgn4rtzi2OuNPSROZC7RzIbgW//WU9Ho0HoW0d2G6ePDG8rMWy1bhYvA72MHi2O/vd0+gcdfU3dFSxtDY6CmY0cGtc5o7AF6/5lJ/M4f5j/wAEG2t5HijEP3eT7pXIJW1Mf3+zVVLPTupYWieN0ZcHvJAcLXGi1UgIiIOk+548Uv8A3iT7sS2hdca4RtlWUsfJ0tTNEwkuyscQMxsCfXoOxTuc3E/Pqn65QdDbYbpaKvcZC0wzHjLFYZj+206O9eh9Kob+56qGkiCvYG+lj2n2hrrLWvObifn1T9cpzm4n59U/XKDa+E9zuzMHVtW6TrbE3Lf1vcSfctpYDs7T0UQipImxs6bcXHrcTq4+krlbnNxPz6p+uU5zcT8+qfrlB15dcZbW+MKz94m/qOWR5zcT8+qfrlVyoqHSPc+Qlznkuc48S5xuSfSSUHmiIgIiICIiAiIgIiICIiAiIgIiICIiAiIgIiICIiAiIgIiICIiAiIgIiICIiAiIgIiICIi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BA"/>
          </a:p>
        </p:txBody>
      </p:sp>
      <p:pic>
        <p:nvPicPr>
          <p:cNvPr id="67598" name="Picture 14" descr="http://lava360.com/wp-content/uploads/2010/04/creative_commons_licenses.jpg"/>
          <p:cNvPicPr>
            <a:picLocks noChangeAspect="1" noChangeArrowheads="1"/>
          </p:cNvPicPr>
          <p:nvPr/>
        </p:nvPicPr>
        <p:blipFill>
          <a:blip r:embed="rId3"/>
          <a:srcRect/>
          <a:stretch>
            <a:fillRect/>
          </a:stretch>
        </p:blipFill>
        <p:spPr bwMode="auto">
          <a:xfrm>
            <a:off x="2809852" y="1428736"/>
            <a:ext cx="5238750" cy="2190750"/>
          </a:xfrm>
          <a:prstGeom prst="rect">
            <a:avLst/>
          </a:prstGeom>
          <a:noFill/>
        </p:spPr>
      </p:pic>
      <p:sp>
        <p:nvSpPr>
          <p:cNvPr id="13" name="TextBox 12"/>
          <p:cNvSpPr txBox="1"/>
          <p:nvPr/>
        </p:nvSpPr>
        <p:spPr>
          <a:xfrm>
            <a:off x="2166910" y="3811012"/>
            <a:ext cx="8286808" cy="2369880"/>
          </a:xfrm>
          <a:prstGeom prst="rect">
            <a:avLst/>
          </a:prstGeom>
          <a:noFill/>
        </p:spPr>
        <p:txBody>
          <a:bodyPr wrap="square" rtlCol="0">
            <a:spAutoFit/>
          </a:bodyPr>
          <a:lstStyle/>
          <a:p>
            <a:r>
              <a:rPr lang="hr-HR" sz="3200" dirty="0" err="1"/>
              <a:t>Creative</a:t>
            </a:r>
            <a:r>
              <a:rPr lang="hr-HR" sz="3200" dirty="0"/>
              <a:t> </a:t>
            </a:r>
            <a:r>
              <a:rPr lang="hr-HR" sz="3200" dirty="0" err="1"/>
              <a:t>commons</a:t>
            </a:r>
            <a:r>
              <a:rPr lang="hr-HR" sz="3200" dirty="0"/>
              <a:t>:</a:t>
            </a:r>
          </a:p>
          <a:p>
            <a:r>
              <a:rPr lang="hr-BA" sz="3200" dirty="0">
                <a:hlinkClick r:id="rId4"/>
              </a:rPr>
              <a:t>http://creativecommons.org/licenses/</a:t>
            </a:r>
            <a:endParaRPr lang="hr-BA" sz="3200" dirty="0"/>
          </a:p>
          <a:p>
            <a:r>
              <a:rPr lang="en-GB" sz="2800" dirty="0"/>
              <a:t>Creative Commons develops, supports, and stewards legal and technical infrastructure that maximizes digital creativity, sharing, and innovation.</a:t>
            </a:r>
            <a:endParaRPr lang="hr-BA" sz="2800" dirty="0"/>
          </a:p>
        </p:txBody>
      </p:sp>
      <p:sp>
        <p:nvSpPr>
          <p:cNvPr id="2" name="Rectangle 1">
            <a:extLst>
              <a:ext uri="{FF2B5EF4-FFF2-40B4-BE49-F238E27FC236}">
                <a16:creationId xmlns:a16="http://schemas.microsoft.com/office/drawing/2014/main" id="{024CFFA6-1993-4BA3-B008-1838C25F7328}"/>
              </a:ext>
            </a:extLst>
          </p:cNvPr>
          <p:cNvSpPr/>
          <p:nvPr/>
        </p:nvSpPr>
        <p:spPr>
          <a:xfrm>
            <a:off x="2380911" y="387870"/>
            <a:ext cx="7004866" cy="769441"/>
          </a:xfrm>
          <a:prstGeom prst="rect">
            <a:avLst/>
          </a:prstGeom>
        </p:spPr>
        <p:txBody>
          <a:bodyPr wrap="none">
            <a:spAutoFit/>
          </a:bodyPr>
          <a:lstStyle/>
          <a:p>
            <a:r>
              <a:rPr lang="hr-HR" sz="4400" b="1" dirty="0">
                <a:solidFill>
                  <a:srgbClr val="0070C0"/>
                </a:solidFill>
              </a:rPr>
              <a:t>Creative </a:t>
            </a:r>
            <a:r>
              <a:rPr lang="en-GB" sz="4400" b="1" dirty="0">
                <a:solidFill>
                  <a:srgbClr val="0070C0"/>
                </a:solidFill>
              </a:rPr>
              <a:t>C</a:t>
            </a:r>
            <a:r>
              <a:rPr lang="hr-HR" sz="4400" b="1" dirty="0" err="1">
                <a:solidFill>
                  <a:srgbClr val="0070C0"/>
                </a:solidFill>
              </a:rPr>
              <a:t>ommons</a:t>
            </a:r>
            <a:r>
              <a:rPr lang="hr-HR" sz="4400" b="1" dirty="0">
                <a:solidFill>
                  <a:srgbClr val="0070C0"/>
                </a:solidFill>
              </a:rPr>
              <a:t> </a:t>
            </a:r>
            <a:r>
              <a:rPr lang="en-GB" sz="4400" b="1" dirty="0">
                <a:solidFill>
                  <a:srgbClr val="0070C0"/>
                </a:solidFill>
              </a:rPr>
              <a:t>L</a:t>
            </a:r>
            <a:r>
              <a:rPr lang="hr-HR" sz="4400" b="1" dirty="0" err="1">
                <a:solidFill>
                  <a:srgbClr val="0070C0"/>
                </a:solidFill>
              </a:rPr>
              <a:t>icenses</a:t>
            </a:r>
            <a:endParaRPr lang="hr-HR" sz="4400" b="1" dirty="0">
              <a:solidFill>
                <a:srgbClr val="0070C0"/>
              </a:solidFill>
            </a:endParaRPr>
          </a:p>
        </p:txBody>
      </p:sp>
    </p:spTree>
    <p:extLst>
      <p:ext uri="{BB962C8B-B14F-4D97-AF65-F5344CB8AC3E}">
        <p14:creationId xmlns:p14="http://schemas.microsoft.com/office/powerpoint/2010/main" val="1619157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A52B72-3778-4BFF-B98F-36F375FF51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889" y="1156317"/>
            <a:ext cx="5972073" cy="4366060"/>
          </a:xfrm>
        </p:spPr>
      </p:pic>
      <p:pic>
        <p:nvPicPr>
          <p:cNvPr id="9" name="Picture 8">
            <a:extLst>
              <a:ext uri="{FF2B5EF4-FFF2-40B4-BE49-F238E27FC236}">
                <a16:creationId xmlns:a16="http://schemas.microsoft.com/office/drawing/2014/main" id="{B7D342E0-78FB-4E56-9162-05198575C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644" y="1513263"/>
            <a:ext cx="5522530" cy="3813805"/>
          </a:xfrm>
          <a:prstGeom prst="rect">
            <a:avLst/>
          </a:prstGeom>
        </p:spPr>
      </p:pic>
    </p:spTree>
    <p:extLst>
      <p:ext uri="{BB962C8B-B14F-4D97-AF65-F5344CB8AC3E}">
        <p14:creationId xmlns:p14="http://schemas.microsoft.com/office/powerpoint/2010/main" val="195902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1E86-D76C-4369-B63D-649EA2ABE240}"/>
              </a:ext>
            </a:extLst>
          </p:cNvPr>
          <p:cNvSpPr>
            <a:spLocks noGrp="1"/>
          </p:cNvSpPr>
          <p:nvPr>
            <p:ph idx="1"/>
          </p:nvPr>
        </p:nvSpPr>
        <p:spPr>
          <a:xfrm>
            <a:off x="1002683" y="646574"/>
            <a:ext cx="10058400" cy="2556770"/>
          </a:xfrm>
        </p:spPr>
        <p:txBody>
          <a:bodyPr>
            <a:normAutofit/>
          </a:bodyPr>
          <a:lstStyle/>
          <a:p>
            <a:r>
              <a:rPr lang="en-GB" sz="2800" dirty="0"/>
              <a:t>2016 EU Commission – Advisory board on Open Science -</a:t>
            </a:r>
            <a:r>
              <a:rPr lang="en-GB" sz="2800" b="1" i="1" dirty="0"/>
              <a:t>European Open Science Agenda – </a:t>
            </a:r>
            <a:r>
              <a:rPr lang="en-GB" sz="2800" dirty="0"/>
              <a:t>identified</a:t>
            </a:r>
            <a:r>
              <a:rPr lang="en-GB" sz="2800" i="1" dirty="0"/>
              <a:t> </a:t>
            </a:r>
            <a:r>
              <a:rPr lang="en-GB" sz="2800" b="1" dirty="0">
                <a:solidFill>
                  <a:srgbClr val="0070C0"/>
                </a:solidFill>
              </a:rPr>
              <a:t>8 priorities</a:t>
            </a:r>
          </a:p>
          <a:p>
            <a:endParaRPr lang="en-GB" sz="2800" dirty="0"/>
          </a:p>
        </p:txBody>
      </p:sp>
      <p:graphicFrame>
        <p:nvGraphicFramePr>
          <p:cNvPr id="4" name="Diagram 3">
            <a:extLst>
              <a:ext uri="{FF2B5EF4-FFF2-40B4-BE49-F238E27FC236}">
                <a16:creationId xmlns:a16="http://schemas.microsoft.com/office/drawing/2014/main" id="{D6F7581D-3EA8-41C6-AEE4-C4B2889DE65D}"/>
              </a:ext>
            </a:extLst>
          </p:cNvPr>
          <p:cNvGraphicFramePr/>
          <p:nvPr>
            <p:extLst>
              <p:ext uri="{D42A27DB-BD31-4B8C-83A1-F6EECF244321}">
                <p14:modId xmlns:p14="http://schemas.microsoft.com/office/powerpoint/2010/main" val="3832545694"/>
              </p:ext>
            </p:extLst>
          </p:nvPr>
        </p:nvGraphicFramePr>
        <p:xfrm>
          <a:off x="1926454" y="2432481"/>
          <a:ext cx="8211845" cy="3093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CC2FEDE-D252-4E50-870F-593CEE7D9FF2}"/>
              </a:ext>
            </a:extLst>
          </p:cNvPr>
          <p:cNvSpPr/>
          <p:nvPr/>
        </p:nvSpPr>
        <p:spPr>
          <a:xfrm>
            <a:off x="3145660" y="6315738"/>
            <a:ext cx="5012911" cy="369332"/>
          </a:xfrm>
          <a:prstGeom prst="rect">
            <a:avLst/>
          </a:prstGeom>
        </p:spPr>
        <p:txBody>
          <a:bodyPr wrap="none">
            <a:spAutoFit/>
          </a:bodyPr>
          <a:lstStyle/>
          <a:p>
            <a:r>
              <a:rPr lang="en-GB" dirty="0">
                <a:hlinkClick r:id="rId7"/>
              </a:rPr>
              <a:t>https://ec.europa.eu/research/openscience/index.cfm</a:t>
            </a:r>
            <a:endParaRPr lang="en-GB" dirty="0"/>
          </a:p>
        </p:txBody>
      </p:sp>
    </p:spTree>
    <p:extLst>
      <p:ext uri="{BB962C8B-B14F-4D97-AF65-F5344CB8AC3E}">
        <p14:creationId xmlns:p14="http://schemas.microsoft.com/office/powerpoint/2010/main" val="571650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data:image/jpeg;base64,/9j/4AAQSkZJRgABAQAAAQABAAD/2wCEAAkGBhQSERUUEhQWFRUWGBgYGRcXGBwcHRsgHR0cFyEfISAeHyYgGBwkGxogIC8iIycpLCwsGB8yNTAqNSYrLCkBCQoKBQUFDQUFDSkYEhgpKSkpKSkpKSkpKSkpKSkpKSkpKSkpKSkpKSkpKSkpKSkpKSkpKSkpKSkpKSkpKSkpKf/AABEIAMIBAwMBIgACEQEDEQH/xAAcAAACAgMBAQAAAAAAAAAAAAAGBwAIAwQFAQL/xABQEAACAQIDBQUDBgkICgICAwABAgMEEQAFIQYHEjFBEyJRYXEIMoEUI0JikaE1UnJ0gpKisrMVJDM0Q1NzsRhUY4OTwcLR0uEl08TwFhc2/8QAFAEBAAAAAAAAAAAAAAAAAAAAAP/EABQRAQAAAAAAAAAAAAAAAAAAAAD/2gAMAwEAAhEDEQA/AHjhYbwt90NCzQUqrUVC6Mb/ADcZ8CRq7DqoIt1IOmJvu3hNQwLTU7cNRODdgdY4+RI8GY3UHpZjzAxz90O6JIY0rK1A8zgNHG4uIwdQxB5yHnr7vryAVhm2lzMdojTxRtqCrCnWx8NVZh56+uMzbB7Sxd5KiZj4LWE/c7AHDX2v3nUWWngnkLS2v2UY4nt4nUBf0iL9MDNF7RGXuwV46iIH6TIrAevC5b7AcAIZbvkzPLpRDmkDSL1407OS3K6sAFkHw1/GGHZs1tPT18AmpnDodCOTKeqsPosP/YuNca1ZQ0WbUlm7OogkF1ZTex5XU80cfAjkfDCJkjqdmM0BBaSmk+yWO+oPQSJf4G3RrELKY4m1m2FPl0BmqXsOSoNXc+CjqfPQDqRjbmz2FaU1RcdgI+14x1Xh4rjxuOQ88V8ynL6jabNHkmLJTx+9b+zS54Y16cbWOvkx6AYDfq962b5pKY8thaNPCJQzAeLyMOFPhw+px9Ju62jk7z1Uinwase/7JIGHpk2SQ0kKw08axxryVf8AMnmzHqTqcJLe1vLzGkzN4YJTDFGsZQBFPHxKGLHiU8Q4iV8O743wGlNV7SZUO0kM0sS6kuRUJYeJuXQed19cMDd3vngzBlgnUQVJ0Av3JD9UnUN9U/AnBzkNW8tLBJKvDJJFG7ra1mZQxFjqLE8sKffDumTgeuoU7ORO/LGmgYDUuoHuuOZA5i55jvA58eE2wvdzW35zClMcxvUQWVz1dT7r+uhB8xf6WB3fxt46BcupieOUAzFefC2ixi2t25keFhyY4Cbd7+OCQ0+WKsr34TMRxLflaNR/SG/0jp4BueB6DYvaLMe/PNJEragTTGMf8OP3fiowwt1e6yPL4lmnUNVuLknXsr/QXz6Fhz1A05sTAV9fc/nkA44asFh0jqZVb9oKPvx5l29jNcrmEOaRNKn+0AWS3ijjuyD1vfxGLB45m0OzkFbA0NTGHRvtU/jKeasPEf5aYDzZvaWCugWemcOh0PQqeqsPosPD0IuCDjqYrbSSz7M5twOxemktxeEkRNg1ukiG/wAQRybD/wA62gipqSSqdrxInHcfSv7oHiWJAHmRgNHbLbimyyHtKhu81+CNdXcjwHQDqx0HxAKam3l51m0jJl8TRRjS0Kgkflyvop9OH0xqbK7PT7R5jJVVbEQIRxW5Ac1hTw05npe51YXfv81y+mH9HTU8dhrZVFzYa+JJ5nUk4BJLu22iccTVcgbwaskv9xI+/GCfNdo8p78xlliGpMhE6W+swJdB53XB1X72matp4IECqa9qSUv3uIDgXiWxHDcsfH3R4kYZUUquoKkMp6ggg/8AfAAW7zfDT5kRDIOwqeiE3V/yG8evCdfC9icMHCO3wbqlhU5hQL2ZQ8csaacNjftEt7tjqQNBzFrHBxuj28OZUfzp/nEJCS/W07r26cQBv5q3S2AOcKTb3fxHTu0FAqzyjQynWNTysLayH0IHmcYt+28B4VFBTMRLKt5WXmEOgQW6v1+rb8bGlkmyMeQZccyqoBUVd0shYARcZAsDY2cX1ax8BYXJDjRUW02YDtOOeJDyu4pxb8lSrEfA4+22J2lg70dRNJbWy1Zb9l2AODNN6OZkAjIpyDqD2h/+rGxkG9Wolr4aKqy56VpgxUtJc2VWa/CY1uO6RzwAZkW/Cto5ewzaBmA95uDs5VHjw6K4+Av4nDtybOoauFZqeQSRuNGH+RHMEdQdRjR2s2Op8xgMVQl+fA499D4qenpyPUHCM2bzSo2czU01S16aQjjOvCVOizKOhHUeTDWwICx+JjxWuLjEwFdzAM02rZZO9HHMwIOo4acEW9Gddfyzh4bW7RpQ0ktQ59xW4QQbM9iVXQacTAC5sNcJXd2/ZbU1KPzaSsUevEz/AHhcPTPZoUppWqQDAEYygqWHBbvXUAki3lgKtbDZKubZmEq5mHaFpHYavIedhoQCb3JIsFB8sOPaTcJQvTOKRGinCko3aOwZgNAwYkWPK4ta9/LGbdZ/Isc0seWymWZwzkukgZUBHcVnRe6CRpck8ze2jHqZ1RGdyFVQWYnkABcn4AYCtu4rax6bMFpWJ7GpJUqeSyAEqw8CbcB8bjwGGnvzyJajKpJLd+nZZVPW1wjD04Wv+iMIzd/GZ86pSg51KyW8Ardof2QcWK3qVIjyesLdYivxYhB95GAS1TtW52Wjgvr8qMB80UfKLfayj0GG5uZyJabKYCB3pwZnPjx+79iBR9uEJJRt/IKSfR/lBx9sCf8AicWQ3b1YkyqiZeQp4l+KKIz96nAbW2mZvTZfVTRECSOF2UkXsQDY2OhxWao3tZlIwZ50dl90tT07EehMdx8MWY21y16jL6qGIcUkkLoouBckWGp0GKiZzlElLO8EwCyRnhYAg2PPmNDzwD93Hbd1mYPUrVyiXsxGyngVSLlgfdAuNBzw2GFxhPez7srUU6y1EqARVEcRiYMpuAWPIG68xzw4sBXnYqL+TdqJKZe7G7yxAfUZe2jHwITHmw0H8o7TTTyd5YnmmAPgjCOP9W6n9HGWRu32y7mvDOL/AO6hAb70OPNyzdhn1VC+jFZ4xfxSVWI+xSfhgLB4R+a+0DURTyxCjQiOR0B4n14WK35eWHhhHZr7QNRFPLGKNGEcjoDxvrwsVvy8sBrf6RtT/qMf67/9sM3dptm+Z0jTyRCIrK0fCCToFRr6j633YWP+kbU/6lH+u/8A2wzt2m2b5nSNPJEIisrR8IJOgVGvr+V92AGvaEyVZcuWew44JV1+q/cI/W4D+jhf7V7VPJs3l0JJu8jo3mtOSqj0syH9EYaG/erVMmlUnWSSJV8zxh/8kP2YSu0VAwyPLJCNDLWftMgH8M4CwO6/IlpMrpkAszxrK58WkAc38bAhfRRgV3+59F/J70yyKZu0hLRg94KeJgSPC6/ePEYI0p6qryyjagqhSsY4mLmNZLr2duGzcu9b7MIje1spUUdWrVNR8plqFMjScHDqp4bWBtooHKwHhpgOJDVTyPLVopKQzCdzcd0yPZetzci2gOGFuV2vl+WUdGJG7EU86mO/d4+0lm4rfjcNhfwwK7P7wewoZ4DDTlysIjvSxMG4Xu3akjvmx0LX18OeODs/nFRBVrUUygTcTKnCgsGlVkAC+79I2FracrYC480QZSrAFSCCDyIOhHpbFft1QNBtFPRg9xjPCL9QhMiH14U/aOGhs1s9mscyPV5ks8QB44RAi3JUgd4AHRiD52wsdm27bbCR01CzVBJ/JjeP/PAYdh4Bme0008neWJ5ZgD4RsI4vsuh/Rwxt+/4Gl/Li/fGF7uJ+ZzmqifRuzlT4pKlx9gP2YYW/f8DS/lw/vjAfO3219TQ01AtGsRkqHSL5wEjVVA6i2pGuBit2a2glroa1o6TtoFZEs3ds3EDccWp7564xbc7W0lW2UJTTrK8dTDxhb6e4OoHXDwwC32E2yzCXM56HMFgDRQiX5oHQkx2F+IggrJ92OZ7RWRq9FFUgd+GQKT9SQW/eC/afHG5kX/8ArK/80j//AB8bW/qrCZPIp5ySxKPUNx/5IcB0d1+0KzZTSPI3fEfAb8/m2aIH4hAcTA1uq2ceTKaZwbA9r/FkGPMAL74csly3N4cyhHdkZXv07RAAynydAD53fww6cmzenzKjEkdnimQqynmLjhZG8CLkH/sRjJtNs3DX0z0863RxzHNSOTKejA/8wdCRhAAZlsxVGw7Wmc89eylHT/ClA+P5Q5hqbQ7C5hklX29L2jRqSY5414tD0kFiAbaEMOE9PLHme8XN80j+SgMytoywQkF/JiLm3iBYeOG9kO/XLZ1Hau1M/VZFJHwdQRb1t6Y69TvYyuNbmtiPkvE5+xQTgBnc7uqagvVVYHyh14VTQ9kp53PIueWnIaXNzbh7/wDbQPwZdAeJuJXm4ddfoR6czc8RHknnj42y3/NKDBlcbhm7vbOO9rp82gvqehbX6vXHQ3Tbo3ikFfmAPbX444mNypOvaP8AX6gdDqdeQdlt2ROzooLDtwnajl/TX7S1+XXs7+GBncJtuI+LLag8DBmaHi01Pvx68mvdgPEsPAYeGFFvY3QtUOa3Lxao96SMG3GR9ND0k8R9Lnz94G7ipW9f8MVn+L/0rg92S39S0/8AN80hkYp3TIotILaWdGtc+dwfInXHSr842Xq5HnnN5ZDxOWFUCTy5L3enTAH+7L8E0X+AmM+3G2EWW0jzyEFrERpfV36D06k9ADgArt+eXUVOsGXxSTCNeGMHiRFA5XZ7ufs18RgQybZbMNo6kVNYzR0w+nayhb+5Cp5/lG48SSLEOzuC2fknqajMp7m/GisfpO54pG+A0/TPhjQ3rZbLlWcRZlAO5K4k8uMC0iHwDrr58TeGHzlOVRU0KQwoEjjUKqjoP+ZJ1JOpJJxrbSbOQ11O9PULxI46c1I5Mp6MD/2NwSMBNm9ooa6mSogbiRxy6qeqsOjA6H7eRBx0+HFbqnLsz2ZqGki+cpmOrWJikHQOP7OTzv42JF8H2Se0NQyKPlCS079e72i/Ar3vtUYBp8OJheVm/nK0W6ySyn8VImB/b4R9+F3tLvYrs3b5Jl0Lxo+hCd6RxyPEwsI08bdObW0wH1vd2oObV8OX0XziRvwgryeVtCb/AIiC44uXvnlY4Yu2u7sS5ItHAOJ6ZEaLxZkBB+LgsPVhjHuq3Urlq9tPZ6txYkarEDzVfEnq3wGl7sXAJncHt2rRfydO3DIhYw3+kpuzJ+UpubeBP4uC/eVsGK9Um4iHp46jhQLftC8dgOdxZgD15nAlvU3QSPKa7LQRNfjkiU8JLDXjjPR76kdTqNdDztlN/wDJD8zmcLsyd0yoAH0076NYX8SCPS+ACV2IqHj4Up5WkNCsvAEbiv8AKQvK1yeAE28MM/dLsOsNTX/KKfSOeEwmRORQSHiQkWuOMajy8sd+PfhlJW5qWXyMMt/uQj78D20ftE0yKRRRPM/RpBwIPO1+NvSy+uAM9423EeWUbSEjtnBWFOrNbnb8VeZ+A5kYX/s87MP89mEoPzl4oyebd7ikb9YBb+IbHB2Z2Crs9qRWZizpAbakcJZeYSJfop9a1tSe8b4sFQ0SQxpFEoREUKqjkANAMBX/AHi0kmTZ6lfEt45X7UeBJ7sqX6E3J/3g8MPGkqabMqRXASenlAPC6hgbG9ipuAysNQeRGMe12ycOY0zU840OqsPeRhyYeYv8QSOuENT1eZbMVJVl7SmduRv2Unmp/s5Lcxz01DC2ALd8GSUtCcvngpY4lSqVpDDEqkheF7aAX5GwJx1/9ITL/wC6q/8AhJ/9mNjJd/OWzKO1d6d+qyIxF/JkDAjzNsb9bvoyqMX+VcZ/FRJGJ/ZsPiRgBXd1n6V+0VZVQrIInpVA41sQQYV1sSBcqba9MDu+Pac5nXw5fR/OCN+G4Ojyt3T+ig0v5v0F8e7W75qrMj8kyyGSNZO7cazOPAcNxGPGxJ8wL4ON026cZcPlFTwtVMLADURA8wD1c8iw9BpckDrZ/J1paWGnQ92KNUv42FifUnX449x0MTATGGrpElQpIiujCzKwDAjzB0OM2JgF1m+4bLJ2LIkkBP8AdPp9jhgPQWGOdD7OdADdpqlh4cUY/wAkw1sTADuzW76hoNaanVX/ALxrs/6zXIv4CwwRY8vj2+AmJiYmA4m0GxdHXD+dU8ch5BiLOPR1swHlfAfN7P2WMbjt1HgJdPvUn78MvEwAZk25/LKYhlphIw+lMTJ+y3d/ZwZKoAsNAMe4mAmJiYmA+ZIwwIYAgixBFwR4W64Dc13P5XOxZqVUY9YmaP8AZUhfux1tvZSuWVjKSrCnlIINiCEOoI1BxU7/APk9X/rU/wDxn/8ALAWPptxeVIbmF38mle33EY3aPavJqDigimpqcoxV0UcJ4lNjxWFyQepvgwj90emK7bV7mcynrqmaOOMpJPK6kyoNGYkaX00OAsBlOcQ1UQlp5FkjJIDLyNjY/fjcwI7rNnpqHLY4KgBZFaQkBgw7zlhqNORwXXwExxNoNiqOt/rVPHIeXGRZ/wBdbNbyvjt48vgFzJuDystcJMo8BKbfeCfvx28k3WZbSsGipULjk0hMhHmOMkA+gGCzEwEtiYl8TATGGro0lQpKiujCxVwGU+oOhxmxMAvc03FZXMbrE8JPPspCB9jcQHwAxqUvs+ZarAsaiQeDSAD9lVP34ZuJgOTkOytLRLw0sCRA8yo7x9WN2b4nHWxMTATExMTAA29DeamVRBUAkqZASiHko5cbW14b6AaXIPgSK75xt3X1j3lqZm4joisVXXoEWw+6+NnelnDVOa1bMbhJWiXyWM9mLevCT6scNb2edlo1pXrWUGV3ZEY68KKADbwLMTfyUYBN0+0NfRuCs1TC3MAs63/RbRh6gjDw3Tb4DXMKWs4RUWujgWEthcgjkrga6aEX0FtTza3ZOHMKZoJ1uCO69u8jdGXwI+8XB540tkd3NFlwHYRAyW1mk70h+P0R5KAMBXXaXbvMErKlUralVWeUACZwAA7AAC+gAxvNvszAUkVPHIVZA3HOx7SWQlmbm9+EAELyv3efQCm1n9eqvzib+I2HDuh3TUdRQx1dWhmaUvwoWIVQrFOSkcRJUnU21GniHX3d7eGDI5K2uleUrLILsxZmPd4UF/En0AueQOFNtRvZzCtkPzzwxk92KFioA8CR3nPqfQDlgu3+rFSrSUNNGsMQ452RBYFjaNT5kANr54Ed1u0tFQVTVFZHJIVW0QRVbhYnVu8y2IAsOfvHywHKmbMaa0r/ACyG/J27VL/pG18MzdZvrlMyUuYPxrIQqTnRlY6AOfpKTpxcwTqSOXdrt/2VzRtFLBUujgqytHGQQeh+dxXypK8bdnfg4jw8XO19L262wFwNt9q0y6ikqWHEVsES9uJm0UeQ6nyBxWXNtvcyzCYKZ5SZGCrDCWVbk2ChFOvhrc+eLCZZl0GdZTSGsUyBkSRgGZe+qmMm6kHnxaYEJZ9nMoqVlju1RFewieSWxIKm927O9iRYm4wC0zPY3OaKIzyJURoupdZb8PmeByVHmcdvdxvjq4KmOGrlaendghMhuycRtxBjqQDzBvpe1jjv7Ve0DBPTTwQ0shE0UkfFI6rbjUrewDXte9rjCTiPeHqMA5t8+0OZJV1EELTfJDEoYLHdLMnf73DoOd9dMJfFwd4P4Krvzab9w4p9gHjuq2pzafMUjrGnMJSQkPFwrcLprwDr54B9tNuK+PMatEralUWomVVWZwAA5AAAOgAxaaL3R6DFPdvfwnW/nM/77YBk1eZ1z7NQVkdXUCWKaTtHErgsjOU1N7twtw2vyBOBfYLeNWLmVL29XPJE0qo6ySsy2fuXIJtpxX+GGrunylarZ0QP7soqEPlxOwv6g6/DFc6mneGVka6yRuVPkymx+wjAXWqqlY0Z2NlRSzHwAFz9wxUes3kZi8jsK2pUMzMFWZwFub2AB0A5Ww+dvNrQdnWqVIDVMEaj1lADD1ALfZiv2wuz/wAtzCnp7XV5AX/IXvv+yD9owDybbd8nySmkqneorJ1LosrsxJbv94k3CIrKCB100vcJfNNvMyr5bNPMxY92KIsq+gROenqcdzftmxlzZ4/owJHGo6aqJD972+Axtbpdv8vyuORp4pnqJGtxoiEKgAsoLOCLtcmw17vhgBH+U8xoXBL1VOx1AYyJe3k2jD4HDu3Rb3Gr2+S1dvlABKOAAJQNSCOQcDXTQgHQW14m22+TLK+imp2hqSzKTGWjj7rgXVr9oSNeduhI64TmQZs1LVQzpzikV/sNyPQjT44C6eJj5RwQCOR1GPrATExMTATExMTATExMTAU+3h0JhzSsRhb5+Vh6Oxdf2WGHf7PWbpJlrQgjjhla468L95T6E8Q/Rxpb7N10lWRW0i8cyrwyxjm4HJl8WA0t1AFtRYo/KM6qaCfjgd4JVup6HzVlIsRccmHTAXKqqpY0aR2CoilmY8gALknyAGNDINpqatj7SlmSVevCdV8mU95T5EDFWs/3l5jXR9jPUFoza6IqoG8L8ABbXodL4ZW5TdbPFKtdVh4rA9lFcqzX+k45hbclOpOpAAFwUG1n9eqvzib+I2LL7lvwJSekv8aTFaNq/wCvVX5xN/EbFl9yv4EpPSX+NJgFn7SVGwrKaX6LQlB6o5Y/c4wN7otkaTMamWCqLgiPjj4HC3sbMNQb6EH4HD63l7DDNKMxAhZkPHEx5BrWsevCw0PhodbWxWCpo6vLakcayU88Zup5EdLqeTKfEXBHjgH9/o95b41H/FH/AIYF02H2d+WPRmpmWVCF70qhC3VQ/Bw8QOhBtroL2OA+t325pJCYzMq3Fi6Rqrn4j3T5qAcc3Ybd5U5nMBGpWG/zk7DuqOtvx38FHxsNcAyt71f/ACTl1NltG7qkgk4mLd/gDcXDcW0ZnN7dFtyJwud2uwBzWpaPtOyjjUO7WudTYBR4nxOgt15YZ++fdyxoaZqNGZaNTGUHeYxkL3vFipW5t+MTyGExsztTUUE3bUr8D24ToGDDQ2IOhFxgHln+6bLMvy2qm7MySJBJwyTOSQxUqtgLIDxkW052xXiPmPXBxXbU5rnrrTXMgvxdnGoVBb6TkdB4sfTU4B15jAXA3g/gqu/Npv3Din2LnZ1QiropolItPC6A9O+hAP33xTnMMvkgleKVCkiEqysNQRgLrQnuj0GKfbe/hOt/OZ/32wwdzm3tdPmFPSzVDvAEkHAwX6MZIu3DxG1hzPTC+29/Cdb+cz/vtgLC7ivwND+XN/EbCh367PfJs0aRRZKlRKPDi91x68Q4v08N7cV+Bofy5v4jY53tBbP9tlyzqO9TOCfyHsjftcB+BwCfzja/tcko6O+sU0xYdbCxT4fOuP0MHPs4bPXkqKxhooEKHzNnf4gBR+kcJXFuN2Gz3yPLKeIizle0fx4n75B8wCF/RwFfd89I0ec1VwbOUceYKL/zBHwwQ7oN3NDmdNK07S9tFJYhHAHAygqbFTzYOPhg+3z7tGzCNaimF6iEFeHl2ic7D6ym5HjxEeGEFlGd1eW1BaFngmW6spFvVWVhqPIjAPqT2f8ALFBLNOABckyqAANbnuaDA3s5sHs9XO0dPUT9oCQEeQKzWNuJQU74PPTW3MDAFtJvazCtiMMsoWNveWNQnF+UeZHle3ljr7rN1E1bMk9QjR0qENc3Uy21Cr14b828L2N+QWXgiCKqjkoAF/IWx948Ax7gJiYmJgJiYmJgJiYmJgMVTUrGjPIyoiglmYgAAcySdAMKLa7e7kzuQ1IK1hpxmJOH4M/eP2WwM7+9uXmqTQxtaGG3aAfTkI4tfEICBb8a/gLDW7fdjLmzuQ/ZQxkBpCvESTrwqLi5tqTfS453AwB7s1veyaJwRl/yVv7xI42t6kWf7AcOPJ86hqohLTyLLG3JlP3HqCPA6jCF223ByUtO09LMZxGOJ42SzWHMrYkNbnawNgbX5Y6m5fZLMaJ2qZv5vSFCZI5b8TgAkME+gV8WsbXFjfANXP56CkjM1UII1v7zIt2PPQWLO3WwBOF/U+0NQxdynppmUcrBI18dBcn7hhObdbZS5lVvNISEuREnRE6D1PMnqfhg32F3DPWU6VFTMYFkAZEVeJip5MSSAtxqBY6EcsAb5T7Q1BKwWZJoL/SIDqPXhPF+zhgdnS18KsVhqYW1UkLIp9L3F/vxXXePudlyyMTxydvBcBjw8LIToLi5BUnTiFtSBbUY+NzO3L0VakLMfk9QwR1PJWbuq48DewPiD5CwMTaDaXIMvq5IJaBe1j4blaaNl7yhxa5HRh0x3KXfRlgpTPxPGisY1iKAOxAVjwopPdAYakgYSm+r8N1X+6/hR4m7bdfJmxkbtBDFGQC/DxEsdbAXHTUknS453wDLPtJUvHb5LPwfjXTi/Vvb9rBDT1uR11O9c0VKUT+kaWJA6nwcWuSenPi6Xwkt5W7F8paM9qJopeIK3DwkFbEgi56HQg+PLA3s5kktbUR0sPvSsALmyiwJLHyVbnx52wDtffxltL83R0jmMH6CpEp8wOf2gHHZ2P3k5VmEohECwzN7qyxR2c+CsLgnyNiel8L/AGu3ByUdHJUR1ImMS8boY+DujVip4jew1sbaA+hVUEzIwZSQykEEcwRqD9uAtftfvMpMrkjinWW7pxL2aAgAErb3hblgf/8A7GyTMFkkqYltCoJeohQnU2CpYszNz0HmemAT2hJi9RRsebUoY/FicBewexMmaVXYRsEAUu7sL8KggcvpG5AAuPXAMmn3v5PSyh6TLOEi4EoSJGsdDa1zqPMc8H2ye2eV5mrvGkayIC8iTRorAdXJ1DL4sDp1tfCf3h7lny2m+UpOJowyq4KcBXi0B94hhew6HUc+i5pkZmCpcs5CgDrc2t8TgLFZtv5y6lJipo3mCk6xKqR+dibE69QtvM4yZHv5y+qYQzo8HHpeUK0Zv0JHIeZW3iRgRf2b5vk/F8qQz8N+z4DwX/F4+K/lxcPwwnGQgkHQjQjAXSGR0/8AcQ/8NP8Atgf2s3p0GXsUmlLyjnFEOJh66hU9GIOuAqr3gyUezNJIrfziZOxjbqoUspfzKooA82XnhJZLk81dUpDEC8srcyf0izHwAuxPkcA729pKm4tKSbh8eJL/AGf+8dvKdvsmzdljljj7U6KlVElyfBWN1J8r3PhgZi9mpOz71a3aW5iIcIPoWuR8RhRbWbKzZdUtTzgcS2KsOTqeTDy0PoQR0wFqU2Py+mDSpR06lAWusScQsL6XHPTAiPaGy38Wp/4a/wDnjV3U7cPXZXUwzsWmpo2HEeboyNwknqwIKk/k31JxXbAWgz/fhl9Mq2Mk0jIr9nGBdeJQwDkkKpsdQCSPDHFy/wBo6kZwJaeaNSfeBV7eZAsbel8CWyW4GSrpI6iWpEJlUOiCPjPCRdSx4ltca2HQ8+gXO0+z0lDVS00pBeJrXHIggMCPVSD8cBcbLsxjniSWFw8bgMrLyI//AHp0wP7X7yqLLe7USEyEXEUY4nt4kXAUflEXwB7kM/aHJayRu8tM0sig+AiEhHoSCf0jhF19fJPK8szlpJGLMx6k88A9z7SdNxf1Wbh8eJL/AGcvvwUbO758tqyFEpgc8lnAS/o1yn7V8CND7PFHLArpWSuzKCJECGM36gWvb9LA8PZ4qhWJGZUamNy066EAdOA/TPTUjz0tgLEA49xpZNlEdLBHBCCI414VBJJ+JPPXEwFRNt3JzKtLc/lM9/8AiMMWB3BRKMoUjm00pb1uF/dAwot9ezTUuaSvw2jqT2yHoSffHqHufRl8cdXczvRiy8SU1XcQu3GsgBbgawBuBqVIA5ciOWtwFj8Du8WQrlVaV5/J5fvUg/ccCu1W/Whhp3NJL285BCKEYKCRozFgNBzsLk8tOYHt3m86ozTiy6rh7XtYpFaeOylVKlSzr7vW11tqQLG+ARajXF3aeMKqquigAC3gNB92KX53k8lJUSQTDhkjYqfPwI8QRYg+BGH1sDvwpGpY466QwzRqELFWKyWFg11BsSOYNtb2wBpvLiVsprQ3LsJD8QOJf2gMVGhchwRzBBHrfDo3u74aeppWpKFjIJLdpLwlV4QeLhXiAJJIFza1tNb6Lvdtss1fmEMQW6KwklPQIpBN/X3R5sMBvb5z/wDM1V/9l/Cjw0/Zv/B9R+cH+HHhXb6vw1Vf7r+FHho+zf8Ag+o/OD/DjwGv7Sf9Upf8Zv3MLzcaP/mqf8mb+E+GJ7Sf9Upf8Zv3Dhd7jfw1B+TN/CfAWM20H/x1Z+bT/wANsU2xcnbP8HVn5tP/AA2xTYYBp7/P6ah/NF/zON32bR/O6r/BX98Y0t/n9NQ/mi/5nG97Nn9bqv8ABX9/AMffd+Ban1h/ipit2xo/+Qo/zmD+IuLI77vwLU+sP8VMVv2M/CNH+cwfxFwFysUs2gW1XOByE0n75xdPFLdov63Uf40v77YAp22kP8k5MOnZVJ+PagY7Ps6xKczkJ5rTOV9S8an7iftxu59su1TsvQzxjialEjMB/ds7Bj+iVU+gY4ANhNrGy2tjqVHEourpy4kbQj16jzUYC4WEJ7SsS9vRsPeMcoPoGUj7y2GBFvtyox8ZqSptfgMcnEPKwUi/obeeEJvM24/lSsMqqViRRHErc+EEm5tpxMST5Cw1tfAd3cbIflNaByNDNf4FLf5/fha4eG5DZdo6GtrHW3bRPHFfqqhizehaw/QOEfgLmbIf1Ck/N4P4a4rfvw/DVT6Q/wAJMWQ2R/qFJ+bwfw1xW/fh+Gqj8mH+EmAYXs+0SzZbWROLpJIUYeTRBT9xwttsN01dQyNaJ54QTwyxKWFvrAXKHxvp4E4Ody21EOX5VV1FQSEWcAAC7MxjFlA8TbrYeJx97P8AtFXqXFZDwwO3zZj1aMcrNf8ApB1JFiDewIsACdy/OqimPzE0sJ69m7J9tiMG+ze/XMKdlEzipjHNZAA1vJwL3824vTDfzHbfIqqMtPLSyrblIl2+wrxg+gvitm0bwNVTGkUrTl27INe4W+nPW3hfW1r4C3+z+fxVlNFUQnuSrxC/MdCD5hgQfMYmF1ux2SmbKqZi5TiV2Cm/JpHYH4qQfjj3AH21OydPmEBhqU4l5qw0ZD+Mp6H7j1BwlM59nGpVj8lqIpE6CTiRh9gZT63HpiweJgK7ZV7OdY7D5RNDEnXhLSN8BZR+1h07G7D02WQ9nTrq1i8jau5HifAdFGguepJPVrs2hhF5pY4gf7x1X94jGpBtbRObJV07E9BNGT9nFgOLt5uxpc0AaS8cyiyzJa9vBgdHW/Q6jWxFzhRZh7OlcrHspaeRehLMh+wqQPtOLGA3x7gK9ZT7ONWzD5RPDGnXg4pG+8KB9pw5tj9iabLYeypl1Ni8jau5HUnwHQCwFz4nHfxMAndvNyE9fXzVSVESLJwWVla44UVNbac1wXbrdhZMqppIZJEkLy9oCgIAHCq21/JwZswGp0xypNraNTZqumB8DNGD+9gB3epsBJmsMMcciRmNy5Lgm914emBjd9uUny+vjqXqInVA4KqrAniRk66czhr0eYxSjiikSQeKMGH2gnGxgNDPsvM9LPCpCmWKSME8gXUrc+WuEb/o21P+tQfqviwOJgFbvH3RzZk9O0c8cfYwiI8QY3IJNxbpjY3WbrJcqmmkkmjkEiBQEDC1m4uuGVjVrs1hhF5pY4x4u6r+8RgOPt/s02YUEtKjqjScFmYEgcLq/TXkuFbkfs+VEFTBMamEiKWOQgK9yFYNb10w34NqqNzwpVU7E8gs0ZP2BsdQHAe4Q+Z+zvUyzSSCqhAd3cDhfTiYt/zw+MTAcHYnZ1qKghpZGVzGrKSAbG7M3I+TWwvtsPZ8hndpKGQU7MSTEwJjv9W3eQeWo8LcsN/EwFaz7POZXtxU1vHtGt+5f7sFeyvs6ojh6+YS217KK4U/lObMR5AL64dF8e4DTqcvBp2hjCopjMagCyqOHhAAHIDwGEV/o21P+tQfqviwOJgNLJKAwU0MLEExxRoSORKqFuPLTCs2/wByc+YV8tUlREiuIwFZWJHCip005rfDgxMABbud2poKSemqWjnSZ+IgKeEjhC2IbnywIbUezmrMXoJxGD/ZTXIHo4u1vIgnzw4a7N4Yf6aaOK/946r+8RjWp9qaSQhUqqd2PILMhP2BsBX7/R7zK9r09vHtWt+5f7sF2yPs8JG6yV8wl4dexjBCH8pjZmHkAPXphzA49wHyiAAAAADQAdMTH1iYDHUVCxozuwVFBZmY2AAFySegAwiNrt8dXXT/ACTJ1cKxKh0X52TzX+6TrfnbUleWNvf3tfJJLHllPcluBpQvNmYjs4/8mt14k8MGexux0OR5fJM68cyxNLO62ueBS5Rb8lFrDlc6nyBfZX7PVXP85XVSxu2pABmf9JiwF/Qtjo1Ps0pb5utYN9eEEfc4t9+B/PfaGrZJAaZI4I1N7ECRmHgxIsB+SAfPBTsv7RUL2WuhMTf3kV2T1K+8vw4sAJVWWZ1s6RIjl6YHUqS8J8mQ2MZPK9h4BsODd3vJhzWI8Pzc6D5yIm9unEp+kl+vMHQ9Ce9luc01bETDJHPGwswBDCx6MvS46MMITeBszJkOYw1lFdYXYlBrZSPeiPijKdL62JHNb4Cx2AfeTvQhytAoAlqXF0ivoBy4nPRb8hzNtLakdSr23hTKzmI1j7ISKt9SToE8jxngPnfFdNlc0pavNDU5xKeFmLnukqzfRVrXKxgdLWsANBgCCj2cznaA9rNIUpybqZCUit9SNff8OK2v42COD2aUt361i31YQB97m+G7Bm9P8n7ZJYzAqk9orLwBVHiNAABhJ7wd88U09L8ikqFSGbilZbxiVLroBxAsLA6MBzwGLM9wldSHtaCqEjrqALwyfoniKk+rDG9sPvqngm+SZuCCDw9sy8LofCQW1H1rX6m97hi7G7zqPM2KQM6ygcRjkWzW0BIsSpGvQ45+9bdsmZU5kjUCriUmNhpxga9m3iD0J5HyJuB2jhgCCCCLgjkcfNRULGrO7BVUFmZjYADUknoAMKH2f9tGljegmJLQjiivz4L2ZP0WIt5NbkuOf7Qe27Arl8TWFhJPY876onp9M+qYDX2v3x1ddP8AJMnVwrEqJEX52TzX+6TrfnbUleWPjLPZ6q5/nK6rWN21IAMz/pMWAv6FsEm46oyyKnCQTKayQDte0HA5PPgQH3kH1Sb8zbkNzeRvojy9zT06CeoHvXJCR9bG2rN9UEWvqb6YAeqvZpW3zda3F9eEEH7H0+/A7UUedbOsHDmSmBHImSA+TKbGInx7vkTjxN9ucH50Ihj8oDwfrXv+1h4bHZk9fl0MtVHGDOhLRgXQqSQNGvcMtjY354DT3fbxYM1iJT5uZAO0hJuR5g/SQnr05G2ly3Fb9ttn5NnsziqqO/YOSyKSbD8eFj1Ug6E62I6rfFgKHO4paVKoNaJoxLxHovDxG/hYc/Q4DFtJtNBQQNPUuEQaDqzHoqj6TH/2bAXwlq7e9mmZSmLKoGjXxVQ728WZhwRg+gt+McciSqk2lzgI8vZU634FLAFYwfoqfelfQnnb0W2GnVbb5ZkhFF2ckPAqsAsRIYEe9xX75JBBJ1uCOmABF2G2lk7zVUin8U1ZH7hK4wz55tHlXfqA80K6kuFmS3m6njQepGH3QVyTRJLGeJJFV1PiGFwfsOBHaHe9l9JUPTTNIZEsGCRlhcgG1+psRcfDAYd3u9unzP5ph2FTa/ZMbh7cyh+l48J1HmATg8wit6+7QQoMzy9WhK8MksSjhMfIiRQPcKn3gOXMWscMTdbtv/KdEHe3bxns5QOrAXDAdAw19eIdMAV1tYkUbSSsERAWZmNgANSThDbU73a3Mp/kmUJIqG4DIPnXHVr/ANin2EdSOQ2t+u1UtRUx5VTXOqdoq83ke3AnoAQ3hdh+LhlbvNgYsrpgigNMwBll6sfAeCDoPjzJwCuyv2d6mb5ytq1R21IUGVvixZRf04sbtX7NIt81Wni8HhFj8Q+n2HDuvj2+ArfKmdbOsGLGSmvbmZID5WNjET+iT4nDm2B3gwZpDxx9yVLdpETcqfEfjKejfbY4JKqlSVGSRVdGBVlYXBB5gg8xium1mTSbOZrFUUtzA5LICea3HHCx66EWJ6FTzGAsjiY1stzBJ4Y5ozdJEV1PiGFx9xxMAg9ioflu1M0r94Ry1Egv9Q9mn2XX9XBjvN3u0cUNVRR8c0zxywNwiyozKYzdm5kE8lB5cxgO2Cl+SbUzxPp2klTEL/WJlT7eEfaMcHedu/rYaypqGgZoJJpJBJH3wFZiw4rapofpADzOAAAL4hGDjZXdXmUxWdKYqqEOO1YRl+Eg2UNrr0JFvPDYzqHKK9+zzGnahqmuAZR2LMfFZR81NryuT6YBZ7icyjhzQNNIkatE6AuwUFiVsLnS5toPLDj305as+T1B0Jj4JVPgVYAn9RmHxwPjZaVZjlC1EApPk/ykyGki7Th4+y4Sf6Mt17UpfHHqamOl2ezKKOQyRCsengLOHupMXIjT3eJtNOeAD6rPWOzUMF9BXOn6KoJbfryX+GD7I9yFHV5XSuS8NQ8KyGVDe/H3xxKdCAGtpwnQa4X1TkrDZuGe2hrpG/RaMR3/AF47Yfe6zMhPlFGyn3YljPkY/mz+7f4jAIvaXdRmmXpII+Oancd8wFiGANxxx+9oRfkQLc8a+7jarLqXjjzChWbjb+mKhygsBw8Dche5upvryNhizOd51DSQPPUOEjQXJP3ADqSdABzOF9mSZBnMPbSSQRuRcvxrDMv5QJ71vrBh4HAd/d9SZWqSPlZiIkIZ+FiWHgCG7yKOYUgDU4MMU5y3Lpmrmjy1pJHV5OyeM8DsqcR4gbi10F7edvLDByDfrXUb9jmMJl4dG4l7OZfXSzfEAnxwHtNH8j2vKporzHQcrTx8VvQM/wB2NbI8pjzTaapWpXtIg9QWUki6peJBcEEW7p0PTHzkuarme1MdRCGEbOrjiFiBFCOdibap49cbexsvyPauaN9O0lqEBP8AtLyp9tlH6WA0t7O6iPLgk1I0ro7NdCvF2dhxX4x9H1Hxwucvrwk6SyoJwrhmRybPrchjz164tPvM2Yqa6l7OlqDDYScai/zoK24DYjQnTW/PFYNnMnWpqo4JJVgEjcPaOLhTY2BFxzay+V8A5YPaQgVQoonUAAcKyLYW6DujT4YclJIGRWUAAqCAOViL9NMIpvZrlsbVsd+l4mH/AFaY4TU2d5Abjj7AHUr87AfUf2d/MKcA19+mWrLk8rEawtHIvrxCM/sucAFHtGy7IOoJv2rUwPkziQj9RiPjjBtLvvWvyuemlgMc8gQBkN4zZ1Y8zxJoDp3vXGM5Mw2Q47c6rtvhxdhf7cBq5DuTmrMuhrKeZRK/G3ZOLCyuyjhcXsSFvqOvMYF9soMxj7OLMVlvHcRtKOLQ8wsmvGumg4iBra1ziwm5WtWTJqax1TtI2HgQ7H90g/HGtvc2SavSBFrI6VV7TiWRyokvwW0uA3Dbre3FgAjdTvZhpMulgqXs9OHeBTf5wEFuAG1gePx6OLcjjjbntmXzLM3rKjvJE/bOTyeViWUfA3c/kgdcA21Wz/yKpeDtY5uEKe0jN1NwG+69vhjsxjMMnkjkSQGMMHAjm44mNh76o3UC1mAOmAtbU06ujI4DKwKsDyIIsQfUYQ+5EmkzmsornhtKnq0Mlgf1S324JNlPaCpZrJWIaZ+XGLvGf+pPiCPPAzupkFTtJV1Cap/OZAehDyAL9oa+Aw7sYxWbSVE768BqJhf8vsl+wPp6DDN3zZjLBlUskEjxOHiAdGKsLuAdRrywst1UgpNo6iB9C/yiEX8Q4kH2iP78MzfPl8k+UyxwxvI5eKyopZjZwToBflgF5mOX11PlMeZLnNQXMcUnYu5IJfh7ou5uRe+qm4B5Y1pc+r8yr6CFa2alNTTIzGNmChgJSW4AyjvdnfmPe8sF2yG5KgelppamGXtWjRpI3dlAYgEgqLEa9McnbalqKTPoKqmoZp4oIUVVhjbh9ySPhBVSF4Qw0t0wGajzrMcnzWmo6uqNZT1RVVd78QLN2YNySykNa4uQQfHkQ7+ssEuUPIfehkjcfFuzP3P9wwO0mVZhnOa01XU0jUdNSlWCyXDEq3aAAMAWLMBc2AAHjzJN/GYrHk8iHnNJEi/BhIfuQ4Ac3bbftBllPERxcAcXPh2j2HwFh8MTGHdxsG8+WwS3tx9obE2/tHH32viYDBv32VkgqIs0prixQSMvNHS3Zv6EAL6qv42GTu829izSmDqQsyACaLqreI6lDzB+HMHHfr4klUwyIHSRSrKRcEHQ38v/AFhFbUbq63K6g1eUvI6LrZNZIweakf2yegJt7w6kLA4167L45kMc0aSIeauoZT8DphK5T7Q8kahaymV2FgWibhbl1Rr2PxHoMdKu9o6nVfm6WVieXE6KPtXi/wAsAUvujy4SGVkfswtuyMz9iADx+6Tot9eG/D5YUu8LPxmtXBluWIvyeN+FBGoVHc6F7AWEarexty4jyIxMw2qzfaBjBTxlICbMsd1j/wB5Ife8eHS9vdJw2d2266LK0LEiWpcWeW2gHPhQcwt+Z5tbpoAG/U7BRNlP8mg2QRBA1vpjvB7ePaDiI8zhR7qNs2yirly+v+bjaS125RSaC5P4ji3e5aKeRJxYXAHvM3VxZonaIRFVILLJbRh+K9tbeBGo8xpgCjaDZynr4DDUxiSM2YeIPRlI1U2PMeJ6HCM283MR0k1KKZqiRJ5uB7qH7NbqL3VR+N18Ma2XbaZvkBFPUxF4Roqy3K2/2co6eWoHgMFdP7ScBXv0cobwV1YfaQP8sAc7EbtKTKwxhDPKws0shBa3PhFgAq3F7Aa2FybDA/vvz2hhpDHPFHPUyKRChHeS+naXHeRR5EcRFvEgOzj2hKmf5qhpRG7aBmJlf9FQAL+vF6Yy7E7mqmrn+WZuXsxDGJ2JkkP1/wARenDztp3cB0PZ72KaNHr5VsZB2cIP4t7s/wASAB5K3QjGvv62SkjmjzSnuCpQSleaspHZyf5LfoVTxw7YogqhVAVVAAAFgANAAByAHTHzU0yyIySKGRgVZWFwQdCCOoIwAtu53gRZpTBgQs6ACaPqD+MPFD0PTlzGATeXuNeeZ6nL+HiclpIGPCCx5lDyFzqVNhe9j0xy9rd0NZl0/wArydpGUEsEQ/Ox+IA/tk6W1NtCDzx9ZR7RNREOzraUO66FkJjbTxQgi/pb0wHEpsh2lQdgny1VGgAmsoHgG47Aehth37C0M1LlkUdeyiSNX7Ri/EAvEzd5jpop11tpzwvar2lIgPm6JyfryKo+5TgXqs2znaJuzjTgpr6hQUhGvN3NzIRztry0XAc7auOHNs3WHK4ERWPBxovCH1u0pA0VQNeVyBc6kAWGl2ShOXGg/sux7EHqO7YN+VfveuOXu73bwZVEeH5ydwO0lI59eFR9FL9OZOp6WMMBXrdhtS2S182X13cjd7Fj7qPyD3/u3W3e/JOgvhr7ebuoc2EPbSSIIuMr2fDrx8N78QP4o5eONbeVuwizSMMCIqlBZJbaEc+B7alb8jzUnS+oKry3bXNsgIp6uEyQLogkvw2/2couLfVN7eAwAdvG2Wjy+vkpomZ1VUIL2v3lDdAB1w6tldxtLTy09Us07MnDJwtwcJ0vY2W9tccN9+WWTXeoy4tIRqSkMl7ae81j92NPN9/9TUfM5bS8Dt3VJ+cf9FFFgfXi9MBk36ZLldOg7OMR1shBCwnhHDfVnT3QDqBYAk9SAcEm4TY5qWjaplW0lTwlQeYjF+H04iS3pw44ewe5maab5bnBLMTxiFzxM56GU+H1PgbAWLtAwCI34bMy0lbFmtNcXZONh9CRLcLH6rAAeqm/vDDT2C24hzOmEsZAkWwlivqjf81PNT1HmCB3cwy+OeN4pUDxuCrK3Ig4Qm0u66vyioNXlTSPGLkcGsiDnwsv9qnnY8tQLXwFg8TCKyb2j3UcNZScTDQtE3D9qMDY/pfDHQrPaTgA+apJWb67qo+4NgHDNMqKWchVUEsxNgANSSToAB1xXTbnaCTaDM4qSjuYUJVGI0N7ccp8FAGl9bDxa2PmrzjONo27KNOCmvqFukIsebubmQjnbXlouHFu83cQ5VEQvzk7gdpMRqfqqPooD068z0sBJlOWJTwRQR6JEiovootr5+OPMbmJgPMTExMBw9pdn6aaNmmp4ZWA0aSNGI+JBOBbZTZOiaU8VJTG17XhjP8A049xMAwYolUcKgKo5ACwHoByxkxMTATExMTAYpoVcFXUMp5hgCD6g88BOebH0ImFqOmF7XtBH/448xMAV5TklPTqOwgiiuBfs41S/wCqBjo4mJgJiYmJgIcc/M8jp6gfPwQy2Bt2kav+8DiYmA5GUbHUIJYUdKCLWIgjBHx4dMEqKALDQDQDHmJgPvExMTATGOaFXHCwDKeYIuD6g88TEwAfmuxtD2o/mVLrz+Yj/wDHBNluTwU6gQQxRA8xGipf9UDExMBvDExMTATHhxMTAcPaPZ6mmjZ5qeGRgPeeJGP2kE44GymyVEWJNJTEjkexj09O7piYmAOY0AFgAANAByGPvExMBMTExM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BA"/>
          </a:p>
        </p:txBody>
      </p:sp>
      <p:sp>
        <p:nvSpPr>
          <p:cNvPr id="67588" name="AutoShape 4" descr="data:image/jpeg;base64,/9j/4AAQSkZJRgABAQAAAQABAAD/2wCEAAkGBhQSERUUEhQWFRUWGBgYGRcXGBwcHRsgHR0cFyEfISAeHyYgGBwkGxogIC8iIycpLCwsGB8yNTAqNSYrLCkBCQoKBQUFDQUFDSkYEhgpKSkpKSkpKSkpKSkpKSkpKSkpKSkpKSkpKSkpKSkpKSkpKSkpKSkpKSkpKSkpKSkpKf/AABEIAMIBAwMBIgACEQEDEQH/xAAcAAACAgMBAQAAAAAAAAAAAAAGBwAIAwQFAQL/xABQEAACAQIDBQUDBgkICgICAwABAgMEEQAFIQYHEjFBEyJRYXEIMoEUI0JikaE1UnJ0gpKisrMVJDM0Q1NzsRhUY4OTwcLR0uEl08TwFhc2/8QAFAEBAAAAAAAAAAAAAAAAAAAAAP/EABQRAQAAAAAAAAAAAAAAAAAAAAD/2gAMAwEAAhEDEQA/AHjhYbwt90NCzQUqrUVC6Mb/ADcZ8CRq7DqoIt1IOmJvu3hNQwLTU7cNRODdgdY4+RI8GY3UHpZjzAxz90O6JIY0rK1A8zgNHG4uIwdQxB5yHnr7vryAVhm2lzMdojTxRtqCrCnWx8NVZh56+uMzbB7Sxd5KiZj4LWE/c7AHDX2v3nUWWngnkLS2v2UY4nt4nUBf0iL9MDNF7RGXuwV46iIH6TIrAevC5b7AcAIZbvkzPLpRDmkDSL1407OS3K6sAFkHw1/GGHZs1tPT18AmpnDodCOTKeqsPosP/YuNca1ZQ0WbUlm7OogkF1ZTex5XU80cfAjkfDCJkjqdmM0BBaSmk+yWO+oPQSJf4G3RrELKY4m1m2FPl0BmqXsOSoNXc+CjqfPQDqRjbmz2FaU1RcdgI+14x1Xh4rjxuOQ88V8ynL6jabNHkmLJTx+9b+zS54Y16cbWOvkx6AYDfq962b5pKY8thaNPCJQzAeLyMOFPhw+px9Ju62jk7z1Uinwase/7JIGHpk2SQ0kKw08axxryVf8AMnmzHqTqcJLe1vLzGkzN4YJTDFGsZQBFPHxKGLHiU8Q4iV8O743wGlNV7SZUO0kM0sS6kuRUJYeJuXQed19cMDd3vngzBlgnUQVJ0Av3JD9UnUN9U/AnBzkNW8tLBJKvDJJFG7ra1mZQxFjqLE8sKffDumTgeuoU7ORO/LGmgYDUuoHuuOZA5i55jvA58eE2wvdzW35zClMcxvUQWVz1dT7r+uhB8xf6WB3fxt46BcupieOUAzFefC2ixi2t25keFhyY4Cbd7+OCQ0+WKsr34TMRxLflaNR/SG/0jp4BueB6DYvaLMe/PNJEragTTGMf8OP3fiowwt1e6yPL4lmnUNVuLknXsr/QXz6Fhz1A05sTAV9fc/nkA44asFh0jqZVb9oKPvx5l29jNcrmEOaRNKn+0AWS3ijjuyD1vfxGLB45m0OzkFbA0NTGHRvtU/jKeasPEf5aYDzZvaWCugWemcOh0PQqeqsPosPD0IuCDjqYrbSSz7M5twOxemktxeEkRNg1ukiG/wAQRybD/wA62gipqSSqdrxInHcfSv7oHiWJAHmRgNHbLbimyyHtKhu81+CNdXcjwHQDqx0HxAKam3l51m0jJl8TRRjS0Kgkflyvop9OH0xqbK7PT7R5jJVVbEQIRxW5Ac1hTw05npe51YXfv81y+mH9HTU8dhrZVFzYa+JJ5nUk4BJLu22iccTVcgbwaskv9xI+/GCfNdo8p78xlliGpMhE6W+swJdB53XB1X72matp4IECqa9qSUv3uIDgXiWxHDcsfH3R4kYZUUquoKkMp6ggg/8AfAAW7zfDT5kRDIOwqeiE3V/yG8evCdfC9icMHCO3wbqlhU5hQL2ZQ8csaacNjftEt7tjqQNBzFrHBxuj28OZUfzp/nEJCS/W07r26cQBv5q3S2AOcKTb3fxHTu0FAqzyjQynWNTysLayH0IHmcYt+28B4VFBTMRLKt5WXmEOgQW6v1+rb8bGlkmyMeQZccyqoBUVd0shYARcZAsDY2cX1ax8BYXJDjRUW02YDtOOeJDyu4pxb8lSrEfA4+22J2lg70dRNJbWy1Zb9l2AODNN6OZkAjIpyDqD2h/+rGxkG9Wolr4aKqy56VpgxUtJc2VWa/CY1uO6RzwAZkW/Cto5ewzaBmA95uDs5VHjw6K4+Av4nDtybOoauFZqeQSRuNGH+RHMEdQdRjR2s2Op8xgMVQl+fA499D4qenpyPUHCM2bzSo2czU01S16aQjjOvCVOizKOhHUeTDWwICx+JjxWuLjEwFdzAM02rZZO9HHMwIOo4acEW9Gddfyzh4bW7RpQ0ktQ59xW4QQbM9iVXQacTAC5sNcJXd2/ZbU1KPzaSsUevEz/AHhcPTPZoUppWqQDAEYygqWHBbvXUAki3lgKtbDZKubZmEq5mHaFpHYavIedhoQCb3JIsFB8sOPaTcJQvTOKRGinCko3aOwZgNAwYkWPK4ta9/LGbdZ/Isc0seWymWZwzkukgZUBHcVnRe6CRpck8ze2jHqZ1RGdyFVQWYnkABcn4AYCtu4rax6bMFpWJ7GpJUqeSyAEqw8CbcB8bjwGGnvzyJajKpJLd+nZZVPW1wjD04Wv+iMIzd/GZ86pSg51KyW8Ardof2QcWK3qVIjyesLdYivxYhB95GAS1TtW52Wjgvr8qMB80UfKLfayj0GG5uZyJabKYCB3pwZnPjx+79iBR9uEJJRt/IKSfR/lBx9sCf8AicWQ3b1YkyqiZeQp4l+KKIz96nAbW2mZvTZfVTRECSOF2UkXsQDY2OhxWao3tZlIwZ50dl90tT07EehMdx8MWY21y16jL6qGIcUkkLoouBckWGp0GKiZzlElLO8EwCyRnhYAg2PPmNDzwD93Hbd1mYPUrVyiXsxGyngVSLlgfdAuNBzw2GFxhPez7srUU6y1EqARVEcRiYMpuAWPIG68xzw4sBXnYqL+TdqJKZe7G7yxAfUZe2jHwITHmw0H8o7TTTyd5YnmmAPgjCOP9W6n9HGWRu32y7mvDOL/AO6hAb70OPNyzdhn1VC+jFZ4xfxSVWI+xSfhgLB4R+a+0DURTyxCjQiOR0B4n14WK35eWHhhHZr7QNRFPLGKNGEcjoDxvrwsVvy8sBrf6RtT/qMf67/9sM3dptm+Z0jTyRCIrK0fCCToFRr6j633YWP+kbU/6lH+u/8A2wzt2m2b5nSNPJEIisrR8IJOgVGvr+V92AGvaEyVZcuWew44JV1+q/cI/W4D+jhf7V7VPJs3l0JJu8jo3mtOSqj0syH9EYaG/erVMmlUnWSSJV8zxh/8kP2YSu0VAwyPLJCNDLWftMgH8M4CwO6/IlpMrpkAszxrK58WkAc38bAhfRRgV3+59F/J70yyKZu0hLRg94KeJgSPC6/ePEYI0p6qryyjagqhSsY4mLmNZLr2duGzcu9b7MIje1spUUdWrVNR8plqFMjScHDqp4bWBtooHKwHhpgOJDVTyPLVopKQzCdzcd0yPZetzci2gOGFuV2vl+WUdGJG7EU86mO/d4+0lm4rfjcNhfwwK7P7wewoZ4DDTlysIjvSxMG4Xu3akjvmx0LX18OeODs/nFRBVrUUygTcTKnCgsGlVkAC+79I2FracrYC480QZSrAFSCCDyIOhHpbFft1QNBtFPRg9xjPCL9QhMiH14U/aOGhs1s9mscyPV5ks8QB44RAi3JUgd4AHRiD52wsdm27bbCR01CzVBJ/JjeP/PAYdh4Bme0008neWJ5ZgD4RsI4vsuh/Rwxt+/4Gl/Li/fGF7uJ+ZzmqifRuzlT4pKlx9gP2YYW/f8DS/lw/vjAfO3219TQ01AtGsRkqHSL5wEjVVA6i2pGuBit2a2glroa1o6TtoFZEs3ds3EDccWp7564xbc7W0lW2UJTTrK8dTDxhb6e4OoHXDwwC32E2yzCXM56HMFgDRQiX5oHQkx2F+IggrJ92OZ7RWRq9FFUgd+GQKT9SQW/eC/afHG5kX/8ArK/80j//AB8bW/qrCZPIp5ySxKPUNx/5IcB0d1+0KzZTSPI3fEfAb8/m2aIH4hAcTA1uq2ceTKaZwbA9r/FkGPMAL74csly3N4cyhHdkZXv07RAAynydAD53fww6cmzenzKjEkdnimQqynmLjhZG8CLkH/sRjJtNs3DX0z0863RxzHNSOTKejA/8wdCRhAAZlsxVGw7Wmc89eylHT/ClA+P5Q5hqbQ7C5hklX29L2jRqSY5414tD0kFiAbaEMOE9PLHme8XN80j+SgMytoywQkF/JiLm3iBYeOG9kO/XLZ1Hau1M/VZFJHwdQRb1t6Y69TvYyuNbmtiPkvE5+xQTgBnc7uqagvVVYHyh14VTQ9kp53PIueWnIaXNzbh7/wDbQPwZdAeJuJXm4ddfoR6czc8RHknnj42y3/NKDBlcbhm7vbOO9rp82gvqehbX6vXHQ3Tbo3ikFfmAPbX444mNypOvaP8AX6gdDqdeQdlt2ROzooLDtwnajl/TX7S1+XXs7+GBncJtuI+LLag8DBmaHi01Pvx68mvdgPEsPAYeGFFvY3QtUOa3Lxao96SMG3GR9ND0k8R9Lnz94G7ipW9f8MVn+L/0rg92S39S0/8AN80hkYp3TIotILaWdGtc+dwfInXHSr842Xq5HnnN5ZDxOWFUCTy5L3enTAH+7L8E0X+AmM+3G2EWW0jzyEFrERpfV36D06k9ADgArt+eXUVOsGXxSTCNeGMHiRFA5XZ7ufs18RgQybZbMNo6kVNYzR0w+nayhb+5Cp5/lG48SSLEOzuC2fknqajMp7m/GisfpO54pG+A0/TPhjQ3rZbLlWcRZlAO5K4k8uMC0iHwDrr58TeGHzlOVRU0KQwoEjjUKqjoP+ZJ1JOpJJxrbSbOQ11O9PULxI46c1I5Mp6MD/2NwSMBNm9ooa6mSogbiRxy6qeqsOjA6H7eRBx0+HFbqnLsz2ZqGki+cpmOrWJikHQOP7OTzv42JF8H2Se0NQyKPlCS079e72i/Ar3vtUYBp8OJheVm/nK0W6ySyn8VImB/b4R9+F3tLvYrs3b5Jl0Lxo+hCd6RxyPEwsI08bdObW0wH1vd2oObV8OX0XziRvwgryeVtCb/AIiC44uXvnlY4Yu2u7sS5ItHAOJ6ZEaLxZkBB+LgsPVhjHuq3Urlq9tPZ6txYkarEDzVfEnq3wGl7sXAJncHt2rRfydO3DIhYw3+kpuzJ+UpubeBP4uC/eVsGK9Um4iHp46jhQLftC8dgOdxZgD15nAlvU3QSPKa7LQRNfjkiU8JLDXjjPR76kdTqNdDztlN/wDJD8zmcLsyd0yoAH0076NYX8SCPS+ACV2IqHj4Up5WkNCsvAEbiv8AKQvK1yeAE28MM/dLsOsNTX/KKfSOeEwmRORQSHiQkWuOMajy8sd+PfhlJW5qWXyMMt/uQj78D20ftE0yKRRRPM/RpBwIPO1+NvSy+uAM9423EeWUbSEjtnBWFOrNbnb8VeZ+A5kYX/s87MP89mEoPzl4oyebd7ikb9YBb+IbHB2Z2Crs9qRWZizpAbakcJZeYSJfop9a1tSe8b4sFQ0SQxpFEoREUKqjkANAMBX/AHi0kmTZ6lfEt45X7UeBJ7sqX6E3J/3g8MPGkqabMqRXASenlAPC6hgbG9ipuAysNQeRGMe12ycOY0zU840OqsPeRhyYeYv8QSOuENT1eZbMVJVl7SmduRv2Unmp/s5Lcxz01DC2ALd8GSUtCcvngpY4lSqVpDDEqkheF7aAX5GwJx1/9ITL/wC6q/8AhJ/9mNjJd/OWzKO1d6d+qyIxF/JkDAjzNsb9bvoyqMX+VcZ/FRJGJ/ZsPiRgBXd1n6V+0VZVQrIInpVA41sQQYV1sSBcqba9MDu+Pac5nXw5fR/OCN+G4Ojyt3T+ig0v5v0F8e7W75qrMj8kyyGSNZO7cazOPAcNxGPGxJ8wL4ON026cZcPlFTwtVMLADURA8wD1c8iw9BpckDrZ/J1paWGnQ92KNUv42FifUnX449x0MTATGGrpElQpIiujCzKwDAjzB0OM2JgF1m+4bLJ2LIkkBP8AdPp9jhgPQWGOdD7OdADdpqlh4cUY/wAkw1sTADuzW76hoNaanVX/ALxrs/6zXIv4CwwRY8vj2+AmJiYmA4m0GxdHXD+dU8ch5BiLOPR1swHlfAfN7P2WMbjt1HgJdPvUn78MvEwAZk25/LKYhlphIw+lMTJ+y3d/ZwZKoAsNAMe4mAmJiYmA+ZIwwIYAgixBFwR4W64Dc13P5XOxZqVUY9YmaP8AZUhfux1tvZSuWVjKSrCnlIINiCEOoI1BxU7/APk9X/rU/wDxn/8ALAWPptxeVIbmF38mle33EY3aPavJqDigimpqcoxV0UcJ4lNjxWFyQepvgwj90emK7bV7mcynrqmaOOMpJPK6kyoNGYkaX00OAsBlOcQ1UQlp5FkjJIDLyNjY/fjcwI7rNnpqHLY4KgBZFaQkBgw7zlhqNORwXXwExxNoNiqOt/rVPHIeXGRZ/wBdbNbyvjt48vgFzJuDystcJMo8BKbfeCfvx28k3WZbSsGipULjk0hMhHmOMkA+gGCzEwEtiYl8TATGGro0lQpKiujCxVwGU+oOhxmxMAvc03FZXMbrE8JPPspCB9jcQHwAxqUvs+ZarAsaiQeDSAD9lVP34ZuJgOTkOytLRLw0sCRA8yo7x9WN2b4nHWxMTATExMTAA29DeamVRBUAkqZASiHko5cbW14b6AaXIPgSK75xt3X1j3lqZm4joisVXXoEWw+6+NnelnDVOa1bMbhJWiXyWM9mLevCT6scNb2edlo1pXrWUGV3ZEY68KKADbwLMTfyUYBN0+0NfRuCs1TC3MAs63/RbRh6gjDw3Tb4DXMKWs4RUWujgWEthcgjkrga6aEX0FtTza3ZOHMKZoJ1uCO69u8jdGXwI+8XB540tkd3NFlwHYRAyW1mk70h+P0R5KAMBXXaXbvMErKlUralVWeUACZwAA7AAC+gAxvNvszAUkVPHIVZA3HOx7SWQlmbm9+EAELyv3efQCm1n9eqvzib+I2HDuh3TUdRQx1dWhmaUvwoWIVQrFOSkcRJUnU21GniHX3d7eGDI5K2uleUrLILsxZmPd4UF/En0AueQOFNtRvZzCtkPzzwxk92KFioA8CR3nPqfQDlgu3+rFSrSUNNGsMQ452RBYFjaNT5kANr54Ed1u0tFQVTVFZHJIVW0QRVbhYnVu8y2IAsOfvHywHKmbMaa0r/ACyG/J27VL/pG18MzdZvrlMyUuYPxrIQqTnRlY6AOfpKTpxcwTqSOXdrt/2VzRtFLBUujgqytHGQQeh+dxXypK8bdnfg4jw8XO19L262wFwNt9q0y6ikqWHEVsES9uJm0UeQ6nyBxWXNtvcyzCYKZ5SZGCrDCWVbk2ChFOvhrc+eLCZZl0GdZTSGsUyBkSRgGZe+qmMm6kHnxaYEJZ9nMoqVlju1RFewieSWxIKm927O9iRYm4wC0zPY3OaKIzyJURoupdZb8PmeByVHmcdvdxvjq4KmOGrlaendghMhuycRtxBjqQDzBvpe1jjv7Ve0DBPTTwQ0shE0UkfFI6rbjUrewDXte9rjCTiPeHqMA5t8+0OZJV1EELTfJDEoYLHdLMnf73DoOd9dMJfFwd4P4Krvzab9w4p9gHjuq2pzafMUjrGnMJSQkPFwrcLprwDr54B9tNuK+PMatEralUWomVVWZwAA5AAAOgAxaaL3R6DFPdvfwnW/nM/77YBk1eZ1z7NQVkdXUCWKaTtHErgsjOU1N7twtw2vyBOBfYLeNWLmVL29XPJE0qo6ySsy2fuXIJtpxX+GGrunylarZ0QP7soqEPlxOwv6g6/DFc6mneGVka6yRuVPkymx+wjAXWqqlY0Z2NlRSzHwAFz9wxUes3kZi8jsK2pUMzMFWZwFub2AB0A5Ww+dvNrQdnWqVIDVMEaj1lADD1ALfZiv2wuz/wAtzCnp7XV5AX/IXvv+yD9owDybbd8nySmkqneorJ1LosrsxJbv94k3CIrKCB100vcJfNNvMyr5bNPMxY92KIsq+gROenqcdzftmxlzZ4/owJHGo6aqJD972+Axtbpdv8vyuORp4pnqJGtxoiEKgAsoLOCLtcmw17vhgBH+U8xoXBL1VOx1AYyJe3k2jD4HDu3Rb3Gr2+S1dvlABKOAAJQNSCOQcDXTQgHQW14m22+TLK+imp2hqSzKTGWjj7rgXVr9oSNeduhI64TmQZs1LVQzpzikV/sNyPQjT44C6eJj5RwQCOR1GPrATExMTATExMTATExMTAU+3h0JhzSsRhb5+Vh6Oxdf2WGHf7PWbpJlrQgjjhla468L95T6E8Q/Rxpb7N10lWRW0i8cyrwyxjm4HJl8WA0t1AFtRYo/KM6qaCfjgd4JVup6HzVlIsRccmHTAXKqqpY0aR2CoilmY8gALknyAGNDINpqatj7SlmSVevCdV8mU95T5EDFWs/3l5jXR9jPUFoza6IqoG8L8ABbXodL4ZW5TdbPFKtdVh4rA9lFcqzX+k45hbclOpOpAAFwUG1n9eqvzib+I2LL7lvwJSekv8aTFaNq/wCvVX5xN/EbFl9yv4EpPSX+NJgFn7SVGwrKaX6LQlB6o5Y/c4wN7otkaTMamWCqLgiPjj4HC3sbMNQb6EH4HD63l7DDNKMxAhZkPHEx5BrWsevCw0PhodbWxWCpo6vLakcayU88Zup5EdLqeTKfEXBHjgH9/o95b41H/FH/AIYF02H2d+WPRmpmWVCF70qhC3VQ/Bw8QOhBtroL2OA+t325pJCYzMq3Fi6Rqrn4j3T5qAcc3Ybd5U5nMBGpWG/zk7DuqOtvx38FHxsNcAyt71f/ACTl1NltG7qkgk4mLd/gDcXDcW0ZnN7dFtyJwud2uwBzWpaPtOyjjUO7WudTYBR4nxOgt15YZ++fdyxoaZqNGZaNTGUHeYxkL3vFipW5t+MTyGExsztTUUE3bUr8D24ToGDDQ2IOhFxgHln+6bLMvy2qm7MySJBJwyTOSQxUqtgLIDxkW052xXiPmPXBxXbU5rnrrTXMgvxdnGoVBb6TkdB4sfTU4B15jAXA3g/gqu/Npv3Din2LnZ1QiropolItPC6A9O+hAP33xTnMMvkgleKVCkiEqysNQRgLrQnuj0GKfbe/hOt/OZ/32wwdzm3tdPmFPSzVDvAEkHAwX6MZIu3DxG1hzPTC+29/Cdb+cz/vtgLC7ivwND+XN/EbCh367PfJs0aRRZKlRKPDi91x68Q4v08N7cV+Bofy5v4jY53tBbP9tlyzqO9TOCfyHsjftcB+BwCfzja/tcko6O+sU0xYdbCxT4fOuP0MHPs4bPXkqKxhooEKHzNnf4gBR+kcJXFuN2Gz3yPLKeIizle0fx4n75B8wCF/RwFfd89I0ec1VwbOUceYKL/zBHwwQ7oN3NDmdNK07S9tFJYhHAHAygqbFTzYOPhg+3z7tGzCNaimF6iEFeHl2ic7D6ym5HjxEeGEFlGd1eW1BaFngmW6spFvVWVhqPIjAPqT2f8ALFBLNOABckyqAANbnuaDA3s5sHs9XO0dPUT9oCQEeQKzWNuJQU74PPTW3MDAFtJvazCtiMMsoWNveWNQnF+UeZHle3ljr7rN1E1bMk9QjR0qENc3Uy21Cr14b828L2N+QWXgiCKqjkoAF/IWx948Ax7gJiYmJgJiYmJgJiYmJgMVTUrGjPIyoiglmYgAAcySdAMKLa7e7kzuQ1IK1hpxmJOH4M/eP2WwM7+9uXmqTQxtaGG3aAfTkI4tfEICBb8a/gLDW7fdjLmzuQ/ZQxkBpCvESTrwqLi5tqTfS453AwB7s1veyaJwRl/yVv7xI42t6kWf7AcOPJ86hqohLTyLLG3JlP3HqCPA6jCF223ByUtO09LMZxGOJ42SzWHMrYkNbnawNgbX5Y6m5fZLMaJ2qZv5vSFCZI5b8TgAkME+gV8WsbXFjfANXP56CkjM1UII1v7zIt2PPQWLO3WwBOF/U+0NQxdynppmUcrBI18dBcn7hhObdbZS5lVvNISEuREnRE6D1PMnqfhg32F3DPWU6VFTMYFkAZEVeJip5MSSAtxqBY6EcsAb5T7Q1BKwWZJoL/SIDqPXhPF+zhgdnS18KsVhqYW1UkLIp9L3F/vxXXePudlyyMTxydvBcBjw8LIToLi5BUnTiFtSBbUY+NzO3L0VakLMfk9QwR1PJWbuq48DewPiD5CwMTaDaXIMvq5IJaBe1j4blaaNl7yhxa5HRh0x3KXfRlgpTPxPGisY1iKAOxAVjwopPdAYakgYSm+r8N1X+6/hR4m7bdfJmxkbtBDFGQC/DxEsdbAXHTUknS453wDLPtJUvHb5LPwfjXTi/Vvb9rBDT1uR11O9c0VKUT+kaWJA6nwcWuSenPi6Xwkt5W7F8paM9qJopeIK3DwkFbEgi56HQg+PLA3s5kktbUR0sPvSsALmyiwJLHyVbnx52wDtffxltL83R0jmMH6CpEp8wOf2gHHZ2P3k5VmEohECwzN7qyxR2c+CsLgnyNiel8L/AGu3ByUdHJUR1ImMS8boY+DujVip4jew1sbaA+hVUEzIwZSQykEEcwRqD9uAtftfvMpMrkjinWW7pxL2aAgAErb3hblgf/8A7GyTMFkkqYltCoJeohQnU2CpYszNz0HmemAT2hJi9RRsebUoY/FicBewexMmaVXYRsEAUu7sL8KggcvpG5AAuPXAMmn3v5PSyh6TLOEi4EoSJGsdDa1zqPMc8H2ye2eV5mrvGkayIC8iTRorAdXJ1DL4sDp1tfCf3h7lny2m+UpOJowyq4KcBXi0B94hhew6HUc+i5pkZmCpcs5CgDrc2t8TgLFZtv5y6lJipo3mCk6xKqR+dibE69QtvM4yZHv5y+qYQzo8HHpeUK0Zv0JHIeZW3iRgRf2b5vk/F8qQz8N+z4DwX/F4+K/lxcPwwnGQgkHQjQjAXSGR0/8AcQ/8NP8Atgf2s3p0GXsUmlLyjnFEOJh66hU9GIOuAqr3gyUezNJIrfziZOxjbqoUspfzKooA82XnhJZLk81dUpDEC8srcyf0izHwAuxPkcA729pKm4tKSbh8eJL/AGf+8dvKdvsmzdljljj7U6KlVElyfBWN1J8r3PhgZi9mpOz71a3aW5iIcIPoWuR8RhRbWbKzZdUtTzgcS2KsOTqeTDy0PoQR0wFqU2Py+mDSpR06lAWusScQsL6XHPTAiPaGy38Wp/4a/wDnjV3U7cPXZXUwzsWmpo2HEeboyNwknqwIKk/k31JxXbAWgz/fhl9Mq2Mk0jIr9nGBdeJQwDkkKpsdQCSPDHFy/wBo6kZwJaeaNSfeBV7eZAsbel8CWyW4GSrpI6iWpEJlUOiCPjPCRdSx4ltca2HQ8+gXO0+z0lDVS00pBeJrXHIggMCPVSD8cBcbLsxjniSWFw8bgMrLyI//AHp0wP7X7yqLLe7USEyEXEUY4nt4kXAUflEXwB7kM/aHJayRu8tM0sig+AiEhHoSCf0jhF19fJPK8szlpJGLMx6k88A9z7SdNxf1Wbh8eJL/AGcvvwUbO758tqyFEpgc8lnAS/o1yn7V8CND7PFHLArpWSuzKCJECGM36gWvb9LA8PZ4qhWJGZUamNy066EAdOA/TPTUjz0tgLEA49xpZNlEdLBHBCCI414VBJJ+JPPXEwFRNt3JzKtLc/lM9/8AiMMWB3BRKMoUjm00pb1uF/dAwot9ezTUuaSvw2jqT2yHoSffHqHufRl8cdXczvRiy8SU1XcQu3GsgBbgawBuBqVIA5ciOWtwFj8Du8WQrlVaV5/J5fvUg/ccCu1W/Whhp3NJL285BCKEYKCRozFgNBzsLk8tOYHt3m86ozTiy6rh7XtYpFaeOylVKlSzr7vW11tqQLG+ARajXF3aeMKqquigAC3gNB92KX53k8lJUSQTDhkjYqfPwI8QRYg+BGH1sDvwpGpY466QwzRqELFWKyWFg11BsSOYNtb2wBpvLiVsprQ3LsJD8QOJf2gMVGhchwRzBBHrfDo3u74aeppWpKFjIJLdpLwlV4QeLhXiAJJIFza1tNb6Lvdtss1fmEMQW6KwklPQIpBN/X3R5sMBvb5z/wDM1V/9l/Cjw0/Zv/B9R+cH+HHhXb6vw1Vf7r+FHho+zf8Ag+o/OD/DjwGv7Sf9Upf8Zv3MLzcaP/mqf8mb+E+GJ7Sf9Upf8Zv3Dhd7jfw1B+TN/CfAWM20H/x1Z+bT/wANsU2xcnbP8HVn5tP/AA2xTYYBp7/P6ah/NF/zON32bR/O6r/BX98Y0t/n9NQ/mi/5nG97Nn9bqv8ABX9/AMffd+Ban1h/ipit2xo/+Qo/zmD+IuLI77vwLU+sP8VMVv2M/CNH+cwfxFwFysUs2gW1XOByE0n75xdPFLdov63Uf40v77YAp22kP8k5MOnZVJ+PagY7Ps6xKczkJ5rTOV9S8an7iftxu59su1TsvQzxjialEjMB/ds7Bj+iVU+gY4ANhNrGy2tjqVHEourpy4kbQj16jzUYC4WEJ7SsS9vRsPeMcoPoGUj7y2GBFvtyox8ZqSptfgMcnEPKwUi/obeeEJvM24/lSsMqqViRRHErc+EEm5tpxMST5Cw1tfAd3cbIflNaByNDNf4FLf5/fha4eG5DZdo6GtrHW3bRPHFfqqhizehaw/QOEfgLmbIf1Ck/N4P4a4rfvw/DVT6Q/wAJMWQ2R/qFJ+bwfw1xW/fh+Gqj8mH+EmAYXs+0SzZbWROLpJIUYeTRBT9xwttsN01dQyNaJ54QTwyxKWFvrAXKHxvp4E4Ody21EOX5VV1FQSEWcAAC7MxjFlA8TbrYeJx97P8AtFXqXFZDwwO3zZj1aMcrNf8ApB1JFiDewIsACdy/OqimPzE0sJ69m7J9tiMG+ze/XMKdlEzipjHNZAA1vJwL3824vTDfzHbfIqqMtPLSyrblIl2+wrxg+gvitm0bwNVTGkUrTl27INe4W+nPW3hfW1r4C3+z+fxVlNFUQnuSrxC/MdCD5hgQfMYmF1ux2SmbKqZi5TiV2Cm/JpHYH4qQfjj3AH21OydPmEBhqU4l5qw0ZD+Mp6H7j1BwlM59nGpVj8lqIpE6CTiRh9gZT63HpiweJgK7ZV7OdY7D5RNDEnXhLSN8BZR+1h07G7D02WQ9nTrq1i8jau5HifAdFGguepJPVrs2hhF5pY4gf7x1X94jGpBtbRObJV07E9BNGT9nFgOLt5uxpc0AaS8cyiyzJa9vBgdHW/Q6jWxFzhRZh7OlcrHspaeRehLMh+wqQPtOLGA3x7gK9ZT7ONWzD5RPDGnXg4pG+8KB9pw5tj9iabLYeypl1Ni8jau5HUnwHQCwFz4nHfxMAndvNyE9fXzVSVESLJwWVla44UVNbac1wXbrdhZMqppIZJEkLy9oCgIAHCq21/JwZswGp0xypNraNTZqumB8DNGD+9gB3epsBJmsMMcciRmNy5Lgm914emBjd9uUny+vjqXqInVA4KqrAniRk66czhr0eYxSjiikSQeKMGH2gnGxgNDPsvM9LPCpCmWKSME8gXUrc+WuEb/o21P+tQfqviwOJgFbvH3RzZk9O0c8cfYwiI8QY3IJNxbpjY3WbrJcqmmkkmjkEiBQEDC1m4uuGVjVrs1hhF5pY4x4u6r+8RgOPt/s02YUEtKjqjScFmYEgcLq/TXkuFbkfs+VEFTBMamEiKWOQgK9yFYNb10w34NqqNzwpVU7E8gs0ZP2BsdQHAe4Q+Z+zvUyzSSCqhAd3cDhfTiYt/zw+MTAcHYnZ1qKghpZGVzGrKSAbG7M3I+TWwvtsPZ8hndpKGQU7MSTEwJjv9W3eQeWo8LcsN/EwFaz7POZXtxU1vHtGt+5f7sFeyvs6ojh6+YS217KK4U/lObMR5AL64dF8e4DTqcvBp2hjCopjMagCyqOHhAAHIDwGEV/o21P+tQfqviwOJgNLJKAwU0MLEExxRoSORKqFuPLTCs2/wByc+YV8tUlREiuIwFZWJHCip005rfDgxMABbud2poKSemqWjnSZ+IgKeEjhC2IbnywIbUezmrMXoJxGD/ZTXIHo4u1vIgnzw4a7N4Yf6aaOK/946r+8RjWp9qaSQhUqqd2PILMhP2BsBX7/R7zK9r09vHtWt+5f7sF2yPs8JG6yV8wl4dexjBCH8pjZmHkAPXphzA49wHyiAAAAADQAdMTH1iYDHUVCxozuwVFBZmY2AAFySegAwiNrt8dXXT/ACTJ1cKxKh0X52TzX+6TrfnbUleWNvf3tfJJLHllPcluBpQvNmYjs4/8mt14k8MGexux0OR5fJM68cyxNLO62ueBS5Rb8lFrDlc6nyBfZX7PVXP85XVSxu2pABmf9JiwF/Qtjo1Ps0pb5utYN9eEEfc4t9+B/PfaGrZJAaZI4I1N7ECRmHgxIsB+SAfPBTsv7RUL2WuhMTf3kV2T1K+8vw4sAJVWWZ1s6RIjl6YHUqS8J8mQ2MZPK9h4BsODd3vJhzWI8Pzc6D5yIm9unEp+kl+vMHQ9Ce9luc01bETDJHPGwswBDCx6MvS46MMITeBszJkOYw1lFdYXYlBrZSPeiPijKdL62JHNb4Cx2AfeTvQhytAoAlqXF0ivoBy4nPRb8hzNtLakdSr23hTKzmI1j7ISKt9SToE8jxngPnfFdNlc0pavNDU5xKeFmLnukqzfRVrXKxgdLWsANBgCCj2cznaA9rNIUpybqZCUit9SNff8OK2v42COD2aUt361i31YQB97m+G7Bm9P8n7ZJYzAqk9orLwBVHiNAABhJ7wd88U09L8ikqFSGbilZbxiVLroBxAsLA6MBzwGLM9wldSHtaCqEjrqALwyfoniKk+rDG9sPvqngm+SZuCCDw9sy8LofCQW1H1rX6m97hi7G7zqPM2KQM6ygcRjkWzW0BIsSpGvQ45+9bdsmZU5kjUCriUmNhpxga9m3iD0J5HyJuB2jhgCCCCLgjkcfNRULGrO7BVUFmZjYADUknoAMKH2f9tGljegmJLQjiivz4L2ZP0WIt5NbkuOf7Qe27Arl8TWFhJPY876onp9M+qYDX2v3x1ddP8AJMnVwrEqJEX52TzX+6TrfnbUleWPjLPZ6q5/nK6rWN21IAMz/pMWAv6FsEm46oyyKnCQTKayQDte0HA5PPgQH3kH1Sb8zbkNzeRvojy9zT06CeoHvXJCR9bG2rN9UEWvqb6YAeqvZpW3zda3F9eEEH7H0+/A7UUedbOsHDmSmBHImSA+TKbGInx7vkTjxN9ucH50Ihj8oDwfrXv+1h4bHZk9fl0MtVHGDOhLRgXQqSQNGvcMtjY354DT3fbxYM1iJT5uZAO0hJuR5g/SQnr05G2ly3Fb9ttn5NnsziqqO/YOSyKSbD8eFj1Ug6E62I6rfFgKHO4paVKoNaJoxLxHovDxG/hYc/Q4DFtJtNBQQNPUuEQaDqzHoqj6TH/2bAXwlq7e9mmZSmLKoGjXxVQ728WZhwRg+gt+McciSqk2lzgI8vZU634FLAFYwfoqfelfQnnb0W2GnVbb5ZkhFF2ckPAqsAsRIYEe9xX75JBBJ1uCOmABF2G2lk7zVUin8U1ZH7hK4wz55tHlXfqA80K6kuFmS3m6njQepGH3QVyTRJLGeJJFV1PiGFwfsOBHaHe9l9JUPTTNIZEsGCRlhcgG1+psRcfDAYd3u9unzP5ph2FTa/ZMbh7cyh+l48J1HmATg8wit6+7QQoMzy9WhK8MksSjhMfIiRQPcKn3gOXMWscMTdbtv/KdEHe3bxns5QOrAXDAdAw19eIdMAV1tYkUbSSsERAWZmNgANSThDbU73a3Mp/kmUJIqG4DIPnXHVr/ANin2EdSOQ2t+u1UtRUx5VTXOqdoq83ke3AnoAQ3hdh+LhlbvNgYsrpgigNMwBll6sfAeCDoPjzJwCuyv2d6mb5ytq1R21IUGVvixZRf04sbtX7NIt81Wni8HhFj8Q+n2HDuvj2+ArfKmdbOsGLGSmvbmZID5WNjET+iT4nDm2B3gwZpDxx9yVLdpETcqfEfjKejfbY4JKqlSVGSRVdGBVlYXBB5gg8xium1mTSbOZrFUUtzA5LICea3HHCx66EWJ6FTzGAsjiY1stzBJ4Y5ozdJEV1PiGFx9xxMAg9ioflu1M0r94Ry1Egv9Q9mn2XX9XBjvN3u0cUNVRR8c0zxywNwiyozKYzdm5kE8lB5cxgO2Cl+SbUzxPp2klTEL/WJlT7eEfaMcHedu/rYaypqGgZoJJpJBJH3wFZiw4rapofpADzOAAAL4hGDjZXdXmUxWdKYqqEOO1YRl+Eg2UNrr0JFvPDYzqHKK9+zzGnahqmuAZR2LMfFZR81NryuT6YBZ7icyjhzQNNIkatE6AuwUFiVsLnS5toPLDj305as+T1B0Jj4JVPgVYAn9RmHxwPjZaVZjlC1EApPk/ykyGki7Th4+y4Sf6Mt17UpfHHqamOl2ezKKOQyRCsengLOHupMXIjT3eJtNOeAD6rPWOzUMF9BXOn6KoJbfryX+GD7I9yFHV5XSuS8NQ8KyGVDe/H3xxKdCAGtpwnQa4X1TkrDZuGe2hrpG/RaMR3/AF47Yfe6zMhPlFGyn3YljPkY/mz+7f4jAIvaXdRmmXpII+Oancd8wFiGANxxx+9oRfkQLc8a+7jarLqXjjzChWbjb+mKhygsBw8Dche5upvryNhizOd51DSQPPUOEjQXJP3ADqSdABzOF9mSZBnMPbSSQRuRcvxrDMv5QJ71vrBh4HAd/d9SZWqSPlZiIkIZ+FiWHgCG7yKOYUgDU4MMU5y3Lpmrmjy1pJHV5OyeM8DsqcR4gbi10F7edvLDByDfrXUb9jmMJl4dG4l7OZfXSzfEAnxwHtNH8j2vKporzHQcrTx8VvQM/wB2NbI8pjzTaapWpXtIg9QWUki6peJBcEEW7p0PTHzkuarme1MdRCGEbOrjiFiBFCOdibap49cbexsvyPauaN9O0lqEBP8AtLyp9tlH6WA0t7O6iPLgk1I0ro7NdCvF2dhxX4x9H1Hxwucvrwk6SyoJwrhmRybPrchjz164tPvM2Yqa6l7OlqDDYScai/zoK24DYjQnTW/PFYNnMnWpqo4JJVgEjcPaOLhTY2BFxzay+V8A5YPaQgVQoonUAAcKyLYW6DujT4YclJIGRWUAAqCAOViL9NMIpvZrlsbVsd+l4mH/AFaY4TU2d5Abjj7AHUr87AfUf2d/MKcA19+mWrLk8rEawtHIvrxCM/sucAFHtGy7IOoJv2rUwPkziQj9RiPjjBtLvvWvyuemlgMc8gQBkN4zZ1Y8zxJoDp3vXGM5Mw2Q47c6rtvhxdhf7cBq5DuTmrMuhrKeZRK/G3ZOLCyuyjhcXsSFvqOvMYF9soMxj7OLMVlvHcRtKOLQ8wsmvGumg4iBra1ziwm5WtWTJqax1TtI2HgQ7H90g/HGtvc2SavSBFrI6VV7TiWRyokvwW0uA3Dbre3FgAjdTvZhpMulgqXs9OHeBTf5wEFuAG1gePx6OLcjjjbntmXzLM3rKjvJE/bOTyeViWUfA3c/kgdcA21Wz/yKpeDtY5uEKe0jN1NwG+69vhjsxjMMnkjkSQGMMHAjm44mNh76o3UC1mAOmAtbU06ujI4DKwKsDyIIsQfUYQ+5EmkzmsornhtKnq0Mlgf1S324JNlPaCpZrJWIaZ+XGLvGf+pPiCPPAzupkFTtJV1Cap/OZAehDyAL9oa+Aw7sYxWbSVE768BqJhf8vsl+wPp6DDN3zZjLBlUskEjxOHiAdGKsLuAdRrywst1UgpNo6iB9C/yiEX8Q4kH2iP78MzfPl8k+UyxwxvI5eKyopZjZwToBflgF5mOX11PlMeZLnNQXMcUnYu5IJfh7ou5uRe+qm4B5Y1pc+r8yr6CFa2alNTTIzGNmChgJSW4AyjvdnfmPe8sF2yG5KgelppamGXtWjRpI3dlAYgEgqLEa9McnbalqKTPoKqmoZp4oIUVVhjbh9ySPhBVSF4Qw0t0wGajzrMcnzWmo6uqNZT1RVVd78QLN2YNySykNa4uQQfHkQ7+ssEuUPIfehkjcfFuzP3P9wwO0mVZhnOa01XU0jUdNSlWCyXDEq3aAAMAWLMBc2AAHjzJN/GYrHk8iHnNJEi/BhIfuQ4Ac3bbftBllPERxcAcXPh2j2HwFh8MTGHdxsG8+WwS3tx9obE2/tHH32viYDBv32VkgqIs0prixQSMvNHS3Zv6EAL6qv42GTu829izSmDqQsyACaLqreI6lDzB+HMHHfr4klUwyIHSRSrKRcEHQ38v/AFhFbUbq63K6g1eUvI6LrZNZIweakf2yegJt7w6kLA4167L45kMc0aSIeauoZT8DphK5T7Q8kahaymV2FgWibhbl1Rr2PxHoMdKu9o6nVfm6WVieXE6KPtXi/wAsAUvujy4SGVkfswtuyMz9iADx+6Tot9eG/D5YUu8LPxmtXBluWIvyeN+FBGoVHc6F7AWEarexty4jyIxMw2qzfaBjBTxlICbMsd1j/wB5Ife8eHS9vdJw2d2266LK0LEiWpcWeW2gHPhQcwt+Z5tbpoAG/U7BRNlP8mg2QRBA1vpjvB7ePaDiI8zhR7qNs2yirly+v+bjaS125RSaC5P4ji3e5aKeRJxYXAHvM3VxZonaIRFVILLJbRh+K9tbeBGo8xpgCjaDZynr4DDUxiSM2YeIPRlI1U2PMeJ6HCM283MR0k1KKZqiRJ5uB7qH7NbqL3VR+N18Ma2XbaZvkBFPUxF4Roqy3K2/2co6eWoHgMFdP7ScBXv0cobwV1YfaQP8sAc7EbtKTKwxhDPKws0shBa3PhFgAq3F7Aa2FybDA/vvz2hhpDHPFHPUyKRChHeS+naXHeRR5EcRFvEgOzj2hKmf5qhpRG7aBmJlf9FQAL+vF6Yy7E7mqmrn+WZuXsxDGJ2JkkP1/wARenDztp3cB0PZ72KaNHr5VsZB2cIP4t7s/wASAB5K3QjGvv62SkjmjzSnuCpQSleaspHZyf5LfoVTxw7YogqhVAVVAAAFgANAAByAHTHzU0yyIySKGRgVZWFwQdCCOoIwAtu53gRZpTBgQs6ACaPqD+MPFD0PTlzGATeXuNeeZ6nL+HiclpIGPCCx5lDyFzqVNhe9j0xy9rd0NZl0/wArydpGUEsEQ/Ox+IA/tk6W1NtCDzx9ZR7RNREOzraUO66FkJjbTxQgi/pb0wHEpsh2lQdgny1VGgAmsoHgG47Aehth37C0M1LlkUdeyiSNX7Ri/EAvEzd5jpop11tpzwvar2lIgPm6JyfryKo+5TgXqs2znaJuzjTgpr6hQUhGvN3NzIRztry0XAc7auOHNs3WHK4ERWPBxovCH1u0pA0VQNeVyBc6kAWGl2ShOXGg/sux7EHqO7YN+VfveuOXu73bwZVEeH5ydwO0lI59eFR9FL9OZOp6WMMBXrdhtS2S182X13cjd7Fj7qPyD3/u3W3e/JOgvhr7ebuoc2EPbSSIIuMr2fDrx8N78QP4o5eONbeVuwizSMMCIqlBZJbaEc+B7alb8jzUnS+oKry3bXNsgIp6uEyQLogkvw2/2couLfVN7eAwAdvG2Wjy+vkpomZ1VUIL2v3lDdAB1w6tldxtLTy09Us07MnDJwtwcJ0vY2W9tccN9+WWTXeoy4tIRqSkMl7ae81j92NPN9/9TUfM5bS8Dt3VJ+cf9FFFgfXi9MBk36ZLldOg7OMR1shBCwnhHDfVnT3QDqBYAk9SAcEm4TY5qWjaplW0lTwlQeYjF+H04iS3pw44ewe5maab5bnBLMTxiFzxM56GU+H1PgbAWLtAwCI34bMy0lbFmtNcXZONh9CRLcLH6rAAeqm/vDDT2C24hzOmEsZAkWwlivqjf81PNT1HmCB3cwy+OeN4pUDxuCrK3Ig4Qm0u66vyioNXlTSPGLkcGsiDnwsv9qnnY8tQLXwFg8TCKyb2j3UcNZScTDQtE3D9qMDY/pfDHQrPaTgA+apJWb67qo+4NgHDNMqKWchVUEsxNgANSSToAB1xXTbnaCTaDM4qSjuYUJVGI0N7ccp8FAGl9bDxa2PmrzjONo27KNOCmvqFukIsebubmQjnbXlouHFu83cQ5VEQvzk7gdpMRqfqqPooD068z0sBJlOWJTwRQR6JEiovootr5+OPMbmJgPMTExMBw9pdn6aaNmmp4ZWA0aSNGI+JBOBbZTZOiaU8VJTG17XhjP8A049xMAwYolUcKgKo5ACwHoByxkxMTATExMTAYpoVcFXUMp5hgCD6g88BOebH0ImFqOmF7XtBH/448xMAV5TklPTqOwgiiuBfs41S/wCqBjo4mJgJiYmJgIcc/M8jp6gfPwQy2Bt2kav+8DiYmA5GUbHUIJYUdKCLWIgjBHx4dMEqKALDQDQDHmJgPvExMTATGOaFXHCwDKeYIuD6g88TEwAfmuxtD2o/mVLrz+Yj/wDHBNluTwU6gQQxRA8xGipf9UDExMBvDExMTATHhxMTAcPaPZ6mmjZ5qeGRgPeeJGP2kE44GymyVEWJNJTEjkexj09O7piYmAOY0AFgAANAByGPvExMBMTExM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BA"/>
          </a:p>
        </p:txBody>
      </p:sp>
      <p:sp>
        <p:nvSpPr>
          <p:cNvPr id="67590" name="AutoShape 6" descr="data:image/jpeg;base64,/9j/4AAQSkZJRgABAQAAAQABAAD/2wCEAAkGBhQSERUUEhQWFRUWGBgYGRcXGBwcHRsgHR0cFyEfISAeHyYgGBwkGxogIC8iIycpLCwsGB8yNTAqNSYrLCkBCQoKBQUFDQUFDSkYEhgpKSkpKSkpKSkpKSkpKSkpKSkpKSkpKSkpKSkpKSkpKSkpKSkpKSkpKSkpKSkpKSkpKf/AABEIAMIBAwMBIgACEQEDEQH/xAAcAAACAgMBAQAAAAAAAAAAAAAGBwAIAwQFAQL/xABQEAACAQIDBQUDBgkICgICAwABAgMEEQAFIQYHEjFBEyJRYXEIMoEUI0JikaE1UnJ0gpKisrMVJDM0Q1NzsRhUY4OTwcLR0uEl08TwFhc2/8QAFAEBAAAAAAAAAAAAAAAAAAAAAP/EABQRAQAAAAAAAAAAAAAAAAAAAAD/2gAMAwEAAhEDEQA/AHjhYbwt90NCzQUqrUVC6Mb/ADcZ8CRq7DqoIt1IOmJvu3hNQwLTU7cNRODdgdY4+RI8GY3UHpZjzAxz90O6JIY0rK1A8zgNHG4uIwdQxB5yHnr7vryAVhm2lzMdojTxRtqCrCnWx8NVZh56+uMzbB7Sxd5KiZj4LWE/c7AHDX2v3nUWWngnkLS2v2UY4nt4nUBf0iL9MDNF7RGXuwV46iIH6TIrAevC5b7AcAIZbvkzPLpRDmkDSL1407OS3K6sAFkHw1/GGHZs1tPT18AmpnDodCOTKeqsPosP/YuNca1ZQ0WbUlm7OogkF1ZTex5XU80cfAjkfDCJkjqdmM0BBaSmk+yWO+oPQSJf4G3RrELKY4m1m2FPl0BmqXsOSoNXc+CjqfPQDqRjbmz2FaU1RcdgI+14x1Xh4rjxuOQ88V8ynL6jabNHkmLJTx+9b+zS54Y16cbWOvkx6AYDfq962b5pKY8thaNPCJQzAeLyMOFPhw+px9Ju62jk7z1Uinwase/7JIGHpk2SQ0kKw08axxryVf8AMnmzHqTqcJLe1vLzGkzN4YJTDFGsZQBFPHxKGLHiU8Q4iV8O743wGlNV7SZUO0kM0sS6kuRUJYeJuXQed19cMDd3vngzBlgnUQVJ0Av3JD9UnUN9U/AnBzkNW8tLBJKvDJJFG7ra1mZQxFjqLE8sKffDumTgeuoU7ORO/LGmgYDUuoHuuOZA5i55jvA58eE2wvdzW35zClMcxvUQWVz1dT7r+uhB8xf6WB3fxt46BcupieOUAzFefC2ixi2t25keFhyY4Cbd7+OCQ0+WKsr34TMRxLflaNR/SG/0jp4BueB6DYvaLMe/PNJEragTTGMf8OP3fiowwt1e6yPL4lmnUNVuLknXsr/QXz6Fhz1A05sTAV9fc/nkA44asFh0jqZVb9oKPvx5l29jNcrmEOaRNKn+0AWS3ijjuyD1vfxGLB45m0OzkFbA0NTGHRvtU/jKeasPEf5aYDzZvaWCugWemcOh0PQqeqsPosPD0IuCDjqYrbSSz7M5twOxemktxeEkRNg1ukiG/wAQRybD/wA62gipqSSqdrxInHcfSv7oHiWJAHmRgNHbLbimyyHtKhu81+CNdXcjwHQDqx0HxAKam3l51m0jJl8TRRjS0Kgkflyvop9OH0xqbK7PT7R5jJVVbEQIRxW5Ac1hTw05npe51YXfv81y+mH9HTU8dhrZVFzYa+JJ5nUk4BJLu22iccTVcgbwaskv9xI+/GCfNdo8p78xlliGpMhE6W+swJdB53XB1X72matp4IECqa9qSUv3uIDgXiWxHDcsfH3R4kYZUUquoKkMp6ggg/8AfAAW7zfDT5kRDIOwqeiE3V/yG8evCdfC9icMHCO3wbqlhU5hQL2ZQ8csaacNjftEt7tjqQNBzFrHBxuj28OZUfzp/nEJCS/W07r26cQBv5q3S2AOcKTb3fxHTu0FAqzyjQynWNTysLayH0IHmcYt+28B4VFBTMRLKt5WXmEOgQW6v1+rb8bGlkmyMeQZccyqoBUVd0shYARcZAsDY2cX1ax8BYXJDjRUW02YDtOOeJDyu4pxb8lSrEfA4+22J2lg70dRNJbWy1Zb9l2AODNN6OZkAjIpyDqD2h/+rGxkG9Wolr4aKqy56VpgxUtJc2VWa/CY1uO6RzwAZkW/Cto5ewzaBmA95uDs5VHjw6K4+Av4nDtybOoauFZqeQSRuNGH+RHMEdQdRjR2s2Op8xgMVQl+fA499D4qenpyPUHCM2bzSo2czU01S16aQjjOvCVOizKOhHUeTDWwICx+JjxWuLjEwFdzAM02rZZO9HHMwIOo4acEW9Gddfyzh4bW7RpQ0ktQ59xW4QQbM9iVXQacTAC5sNcJXd2/ZbU1KPzaSsUevEz/AHhcPTPZoUppWqQDAEYygqWHBbvXUAki3lgKtbDZKubZmEq5mHaFpHYavIedhoQCb3JIsFB8sOPaTcJQvTOKRGinCko3aOwZgNAwYkWPK4ta9/LGbdZ/Isc0seWymWZwzkukgZUBHcVnRe6CRpck8ze2jHqZ1RGdyFVQWYnkABcn4AYCtu4rax6bMFpWJ7GpJUqeSyAEqw8CbcB8bjwGGnvzyJajKpJLd+nZZVPW1wjD04Wv+iMIzd/GZ86pSg51KyW8Ardof2QcWK3qVIjyesLdYivxYhB95GAS1TtW52Wjgvr8qMB80UfKLfayj0GG5uZyJabKYCB3pwZnPjx+79iBR9uEJJRt/IKSfR/lBx9sCf8AicWQ3b1YkyqiZeQp4l+KKIz96nAbW2mZvTZfVTRECSOF2UkXsQDY2OhxWao3tZlIwZ50dl90tT07EehMdx8MWY21y16jL6qGIcUkkLoouBckWGp0GKiZzlElLO8EwCyRnhYAg2PPmNDzwD93Hbd1mYPUrVyiXsxGyngVSLlgfdAuNBzw2GFxhPez7srUU6y1EqARVEcRiYMpuAWPIG68xzw4sBXnYqL+TdqJKZe7G7yxAfUZe2jHwITHmw0H8o7TTTyd5YnmmAPgjCOP9W6n9HGWRu32y7mvDOL/AO6hAb70OPNyzdhn1VC+jFZ4xfxSVWI+xSfhgLB4R+a+0DURTyxCjQiOR0B4n14WK35eWHhhHZr7QNRFPLGKNGEcjoDxvrwsVvy8sBrf6RtT/qMf67/9sM3dptm+Z0jTyRCIrK0fCCToFRr6j633YWP+kbU/6lH+u/8A2wzt2m2b5nSNPJEIisrR8IJOgVGvr+V92AGvaEyVZcuWew44JV1+q/cI/W4D+jhf7V7VPJs3l0JJu8jo3mtOSqj0syH9EYaG/erVMmlUnWSSJV8zxh/8kP2YSu0VAwyPLJCNDLWftMgH8M4CwO6/IlpMrpkAszxrK58WkAc38bAhfRRgV3+59F/J70yyKZu0hLRg94KeJgSPC6/ePEYI0p6qryyjagqhSsY4mLmNZLr2duGzcu9b7MIje1spUUdWrVNR8plqFMjScHDqp4bWBtooHKwHhpgOJDVTyPLVopKQzCdzcd0yPZetzci2gOGFuV2vl+WUdGJG7EU86mO/d4+0lm4rfjcNhfwwK7P7wewoZ4DDTlysIjvSxMG4Xu3akjvmx0LX18OeODs/nFRBVrUUygTcTKnCgsGlVkAC+79I2FracrYC480QZSrAFSCCDyIOhHpbFft1QNBtFPRg9xjPCL9QhMiH14U/aOGhs1s9mscyPV5ks8QB44RAi3JUgd4AHRiD52wsdm27bbCR01CzVBJ/JjeP/PAYdh4Bme0008neWJ5ZgD4RsI4vsuh/Rwxt+/4Gl/Li/fGF7uJ+ZzmqifRuzlT4pKlx9gP2YYW/f8DS/lw/vjAfO3219TQ01AtGsRkqHSL5wEjVVA6i2pGuBit2a2glroa1o6TtoFZEs3ds3EDccWp7564xbc7W0lW2UJTTrK8dTDxhb6e4OoHXDwwC32E2yzCXM56HMFgDRQiX5oHQkx2F+IggrJ92OZ7RWRq9FFUgd+GQKT9SQW/eC/afHG5kX/8ArK/80j//AB8bW/qrCZPIp5ySxKPUNx/5IcB0d1+0KzZTSPI3fEfAb8/m2aIH4hAcTA1uq2ceTKaZwbA9r/FkGPMAL74csly3N4cyhHdkZXv07RAAynydAD53fww6cmzenzKjEkdnimQqynmLjhZG8CLkH/sRjJtNs3DX0z0863RxzHNSOTKejA/8wdCRhAAZlsxVGw7Wmc89eylHT/ClA+P5Q5hqbQ7C5hklX29L2jRqSY5414tD0kFiAbaEMOE9PLHme8XN80j+SgMytoywQkF/JiLm3iBYeOG9kO/XLZ1Hau1M/VZFJHwdQRb1t6Y69TvYyuNbmtiPkvE5+xQTgBnc7uqagvVVYHyh14VTQ9kp53PIueWnIaXNzbh7/wDbQPwZdAeJuJXm4ddfoR6czc8RHknnj42y3/NKDBlcbhm7vbOO9rp82gvqehbX6vXHQ3Tbo3ikFfmAPbX444mNypOvaP8AX6gdDqdeQdlt2ROzooLDtwnajl/TX7S1+XXs7+GBncJtuI+LLag8DBmaHi01Pvx68mvdgPEsPAYeGFFvY3QtUOa3Lxao96SMG3GR9ND0k8R9Lnz94G7ipW9f8MVn+L/0rg92S39S0/8AN80hkYp3TIotILaWdGtc+dwfInXHSr842Xq5HnnN5ZDxOWFUCTy5L3enTAH+7L8E0X+AmM+3G2EWW0jzyEFrERpfV36D06k9ADgArt+eXUVOsGXxSTCNeGMHiRFA5XZ7ufs18RgQybZbMNo6kVNYzR0w+nayhb+5Cp5/lG48SSLEOzuC2fknqajMp7m/GisfpO54pG+A0/TPhjQ3rZbLlWcRZlAO5K4k8uMC0iHwDrr58TeGHzlOVRU0KQwoEjjUKqjoP+ZJ1JOpJJxrbSbOQ11O9PULxI46c1I5Mp6MD/2NwSMBNm9ooa6mSogbiRxy6qeqsOjA6H7eRBx0+HFbqnLsz2ZqGki+cpmOrWJikHQOP7OTzv42JF8H2Se0NQyKPlCS079e72i/Ar3vtUYBp8OJheVm/nK0W6ySyn8VImB/b4R9+F3tLvYrs3b5Jl0Lxo+hCd6RxyPEwsI08bdObW0wH1vd2oObV8OX0XziRvwgryeVtCb/AIiC44uXvnlY4Yu2u7sS5ItHAOJ6ZEaLxZkBB+LgsPVhjHuq3Urlq9tPZ6txYkarEDzVfEnq3wGl7sXAJncHt2rRfydO3DIhYw3+kpuzJ+UpubeBP4uC/eVsGK9Um4iHp46jhQLftC8dgOdxZgD15nAlvU3QSPKa7LQRNfjkiU8JLDXjjPR76kdTqNdDztlN/wDJD8zmcLsyd0yoAH0076NYX8SCPS+ACV2IqHj4Up5WkNCsvAEbiv8AKQvK1yeAE28MM/dLsOsNTX/KKfSOeEwmRORQSHiQkWuOMajy8sd+PfhlJW5qWXyMMt/uQj78D20ftE0yKRRRPM/RpBwIPO1+NvSy+uAM9423EeWUbSEjtnBWFOrNbnb8VeZ+A5kYX/s87MP89mEoPzl4oyebd7ikb9YBb+IbHB2Z2Crs9qRWZizpAbakcJZeYSJfop9a1tSe8b4sFQ0SQxpFEoREUKqjkANAMBX/AHi0kmTZ6lfEt45X7UeBJ7sqX6E3J/3g8MPGkqabMqRXASenlAPC6hgbG9ipuAysNQeRGMe12ycOY0zU840OqsPeRhyYeYv8QSOuENT1eZbMVJVl7SmduRv2Unmp/s5Lcxz01DC2ALd8GSUtCcvngpY4lSqVpDDEqkheF7aAX5GwJx1/9ITL/wC6q/8AhJ/9mNjJd/OWzKO1d6d+qyIxF/JkDAjzNsb9bvoyqMX+VcZ/FRJGJ/ZsPiRgBXd1n6V+0VZVQrIInpVA41sQQYV1sSBcqba9MDu+Pac5nXw5fR/OCN+G4Ojyt3T+ig0v5v0F8e7W75qrMj8kyyGSNZO7cazOPAcNxGPGxJ8wL4ON026cZcPlFTwtVMLADURA8wD1c8iw9BpckDrZ/J1paWGnQ92KNUv42FifUnX449x0MTATGGrpElQpIiujCzKwDAjzB0OM2JgF1m+4bLJ2LIkkBP8AdPp9jhgPQWGOdD7OdADdpqlh4cUY/wAkw1sTADuzW76hoNaanVX/ALxrs/6zXIv4CwwRY8vj2+AmJiYmA4m0GxdHXD+dU8ch5BiLOPR1swHlfAfN7P2WMbjt1HgJdPvUn78MvEwAZk25/LKYhlphIw+lMTJ+y3d/ZwZKoAsNAMe4mAmJiYmA+ZIwwIYAgixBFwR4W64Dc13P5XOxZqVUY9YmaP8AZUhfux1tvZSuWVjKSrCnlIINiCEOoI1BxU7/APk9X/rU/wDxn/8ALAWPptxeVIbmF38mle33EY3aPavJqDigimpqcoxV0UcJ4lNjxWFyQepvgwj90emK7bV7mcynrqmaOOMpJPK6kyoNGYkaX00OAsBlOcQ1UQlp5FkjJIDLyNjY/fjcwI7rNnpqHLY4KgBZFaQkBgw7zlhqNORwXXwExxNoNiqOt/rVPHIeXGRZ/wBdbNbyvjt48vgFzJuDystcJMo8BKbfeCfvx28k3WZbSsGipULjk0hMhHmOMkA+gGCzEwEtiYl8TATGGro0lQpKiujCxVwGU+oOhxmxMAvc03FZXMbrE8JPPspCB9jcQHwAxqUvs+ZarAsaiQeDSAD9lVP34ZuJgOTkOytLRLw0sCRA8yo7x9WN2b4nHWxMTATExMTAA29DeamVRBUAkqZASiHko5cbW14b6AaXIPgSK75xt3X1j3lqZm4joisVXXoEWw+6+NnelnDVOa1bMbhJWiXyWM9mLevCT6scNb2edlo1pXrWUGV3ZEY68KKADbwLMTfyUYBN0+0NfRuCs1TC3MAs63/RbRh6gjDw3Tb4DXMKWs4RUWujgWEthcgjkrga6aEX0FtTza3ZOHMKZoJ1uCO69u8jdGXwI+8XB540tkd3NFlwHYRAyW1mk70h+P0R5KAMBXXaXbvMErKlUralVWeUACZwAA7AAC+gAxvNvszAUkVPHIVZA3HOx7SWQlmbm9+EAELyv3efQCm1n9eqvzib+I2HDuh3TUdRQx1dWhmaUvwoWIVQrFOSkcRJUnU21GniHX3d7eGDI5K2uleUrLILsxZmPd4UF/En0AueQOFNtRvZzCtkPzzwxk92KFioA8CR3nPqfQDlgu3+rFSrSUNNGsMQ452RBYFjaNT5kANr54Ed1u0tFQVTVFZHJIVW0QRVbhYnVu8y2IAsOfvHywHKmbMaa0r/ACyG/J27VL/pG18MzdZvrlMyUuYPxrIQqTnRlY6AOfpKTpxcwTqSOXdrt/2VzRtFLBUujgqytHGQQeh+dxXypK8bdnfg4jw8XO19L262wFwNt9q0y6ikqWHEVsES9uJm0UeQ6nyBxWXNtvcyzCYKZ5SZGCrDCWVbk2ChFOvhrc+eLCZZl0GdZTSGsUyBkSRgGZe+qmMm6kHnxaYEJZ9nMoqVlju1RFewieSWxIKm927O9iRYm4wC0zPY3OaKIzyJURoupdZb8PmeByVHmcdvdxvjq4KmOGrlaendghMhuycRtxBjqQDzBvpe1jjv7Ve0DBPTTwQ0shE0UkfFI6rbjUrewDXte9rjCTiPeHqMA5t8+0OZJV1EELTfJDEoYLHdLMnf73DoOd9dMJfFwd4P4Krvzab9w4p9gHjuq2pzafMUjrGnMJSQkPFwrcLprwDr54B9tNuK+PMatEralUWomVVWZwAA5AAAOgAxaaL3R6DFPdvfwnW/nM/77YBk1eZ1z7NQVkdXUCWKaTtHErgsjOU1N7twtw2vyBOBfYLeNWLmVL29XPJE0qo6ySsy2fuXIJtpxX+GGrunylarZ0QP7soqEPlxOwv6g6/DFc6mneGVka6yRuVPkymx+wjAXWqqlY0Z2NlRSzHwAFz9wxUes3kZi8jsK2pUMzMFWZwFub2AB0A5Ww+dvNrQdnWqVIDVMEaj1lADD1ALfZiv2wuz/wAtzCnp7XV5AX/IXvv+yD9owDybbd8nySmkqneorJ1LosrsxJbv94k3CIrKCB100vcJfNNvMyr5bNPMxY92KIsq+gROenqcdzftmxlzZ4/owJHGo6aqJD972+Axtbpdv8vyuORp4pnqJGtxoiEKgAsoLOCLtcmw17vhgBH+U8xoXBL1VOx1AYyJe3k2jD4HDu3Rb3Gr2+S1dvlABKOAAJQNSCOQcDXTQgHQW14m22+TLK+imp2hqSzKTGWjj7rgXVr9oSNeduhI64TmQZs1LVQzpzikV/sNyPQjT44C6eJj5RwQCOR1GPrATExMTATExMTATExMTAU+3h0JhzSsRhb5+Vh6Oxdf2WGHf7PWbpJlrQgjjhla468L95T6E8Q/Rxpb7N10lWRW0i8cyrwyxjm4HJl8WA0t1AFtRYo/KM6qaCfjgd4JVup6HzVlIsRccmHTAXKqqpY0aR2CoilmY8gALknyAGNDINpqatj7SlmSVevCdV8mU95T5EDFWs/3l5jXR9jPUFoza6IqoG8L8ABbXodL4ZW5TdbPFKtdVh4rA9lFcqzX+k45hbclOpOpAAFwUG1n9eqvzib+I2LL7lvwJSekv8aTFaNq/wCvVX5xN/EbFl9yv4EpPSX+NJgFn7SVGwrKaX6LQlB6o5Y/c4wN7otkaTMamWCqLgiPjj4HC3sbMNQb6EH4HD63l7DDNKMxAhZkPHEx5BrWsevCw0PhodbWxWCpo6vLakcayU88Zup5EdLqeTKfEXBHjgH9/o95b41H/FH/AIYF02H2d+WPRmpmWVCF70qhC3VQ/Bw8QOhBtroL2OA+t325pJCYzMq3Fi6Rqrn4j3T5qAcc3Ybd5U5nMBGpWG/zk7DuqOtvx38FHxsNcAyt71f/ACTl1NltG7qkgk4mLd/gDcXDcW0ZnN7dFtyJwud2uwBzWpaPtOyjjUO7WudTYBR4nxOgt15YZ++fdyxoaZqNGZaNTGUHeYxkL3vFipW5t+MTyGExsztTUUE3bUr8D24ToGDDQ2IOhFxgHln+6bLMvy2qm7MySJBJwyTOSQxUqtgLIDxkW052xXiPmPXBxXbU5rnrrTXMgvxdnGoVBb6TkdB4sfTU4B15jAXA3g/gqu/Npv3Din2LnZ1QiropolItPC6A9O+hAP33xTnMMvkgleKVCkiEqysNQRgLrQnuj0GKfbe/hOt/OZ/32wwdzm3tdPmFPSzVDvAEkHAwX6MZIu3DxG1hzPTC+29/Cdb+cz/vtgLC7ivwND+XN/EbCh367PfJs0aRRZKlRKPDi91x68Q4v08N7cV+Bofy5v4jY53tBbP9tlyzqO9TOCfyHsjftcB+BwCfzja/tcko6O+sU0xYdbCxT4fOuP0MHPs4bPXkqKxhooEKHzNnf4gBR+kcJXFuN2Gz3yPLKeIizle0fx4n75B8wCF/RwFfd89I0ec1VwbOUceYKL/zBHwwQ7oN3NDmdNK07S9tFJYhHAHAygqbFTzYOPhg+3z7tGzCNaimF6iEFeHl2ic7D6ym5HjxEeGEFlGd1eW1BaFngmW6spFvVWVhqPIjAPqT2f8ALFBLNOABckyqAANbnuaDA3s5sHs9XO0dPUT9oCQEeQKzWNuJQU74PPTW3MDAFtJvazCtiMMsoWNveWNQnF+UeZHle3ljr7rN1E1bMk9QjR0qENc3Uy21Cr14b828L2N+QWXgiCKqjkoAF/IWx948Ax7gJiYmJgJiYmJgJiYmJgMVTUrGjPIyoiglmYgAAcySdAMKLa7e7kzuQ1IK1hpxmJOH4M/eP2WwM7+9uXmqTQxtaGG3aAfTkI4tfEICBb8a/gLDW7fdjLmzuQ/ZQxkBpCvESTrwqLi5tqTfS453AwB7s1veyaJwRl/yVv7xI42t6kWf7AcOPJ86hqohLTyLLG3JlP3HqCPA6jCF223ByUtO09LMZxGOJ42SzWHMrYkNbnawNgbX5Y6m5fZLMaJ2qZv5vSFCZI5b8TgAkME+gV8WsbXFjfANXP56CkjM1UII1v7zIt2PPQWLO3WwBOF/U+0NQxdynppmUcrBI18dBcn7hhObdbZS5lVvNISEuREnRE6D1PMnqfhg32F3DPWU6VFTMYFkAZEVeJip5MSSAtxqBY6EcsAb5T7Q1BKwWZJoL/SIDqPXhPF+zhgdnS18KsVhqYW1UkLIp9L3F/vxXXePudlyyMTxydvBcBjw8LIToLi5BUnTiFtSBbUY+NzO3L0VakLMfk9QwR1PJWbuq48DewPiD5CwMTaDaXIMvq5IJaBe1j4blaaNl7yhxa5HRh0x3KXfRlgpTPxPGisY1iKAOxAVjwopPdAYakgYSm+r8N1X+6/hR4m7bdfJmxkbtBDFGQC/DxEsdbAXHTUknS453wDLPtJUvHb5LPwfjXTi/Vvb9rBDT1uR11O9c0VKUT+kaWJA6nwcWuSenPi6Xwkt5W7F8paM9qJopeIK3DwkFbEgi56HQg+PLA3s5kktbUR0sPvSsALmyiwJLHyVbnx52wDtffxltL83R0jmMH6CpEp8wOf2gHHZ2P3k5VmEohECwzN7qyxR2c+CsLgnyNiel8L/AGu3ByUdHJUR1ImMS8boY+DujVip4jew1sbaA+hVUEzIwZSQykEEcwRqD9uAtftfvMpMrkjinWW7pxL2aAgAErb3hblgf/8A7GyTMFkkqYltCoJeohQnU2CpYszNz0HmemAT2hJi9RRsebUoY/FicBewexMmaVXYRsEAUu7sL8KggcvpG5AAuPXAMmn3v5PSyh6TLOEi4EoSJGsdDa1zqPMc8H2ye2eV5mrvGkayIC8iTRorAdXJ1DL4sDp1tfCf3h7lny2m+UpOJowyq4KcBXi0B94hhew6HUc+i5pkZmCpcs5CgDrc2t8TgLFZtv5y6lJipo3mCk6xKqR+dibE69QtvM4yZHv5y+qYQzo8HHpeUK0Zv0JHIeZW3iRgRf2b5vk/F8qQz8N+z4DwX/F4+K/lxcPwwnGQgkHQjQjAXSGR0/8AcQ/8NP8Atgf2s3p0GXsUmlLyjnFEOJh66hU9GIOuAqr3gyUezNJIrfziZOxjbqoUspfzKooA82XnhJZLk81dUpDEC8srcyf0izHwAuxPkcA729pKm4tKSbh8eJL/AGf+8dvKdvsmzdljljj7U6KlVElyfBWN1J8r3PhgZi9mpOz71a3aW5iIcIPoWuR8RhRbWbKzZdUtTzgcS2KsOTqeTDy0PoQR0wFqU2Py+mDSpR06lAWusScQsL6XHPTAiPaGy38Wp/4a/wDnjV3U7cPXZXUwzsWmpo2HEeboyNwknqwIKk/k31JxXbAWgz/fhl9Mq2Mk0jIr9nGBdeJQwDkkKpsdQCSPDHFy/wBo6kZwJaeaNSfeBV7eZAsbel8CWyW4GSrpI6iWpEJlUOiCPjPCRdSx4ltca2HQ8+gXO0+z0lDVS00pBeJrXHIggMCPVSD8cBcbLsxjniSWFw8bgMrLyI//AHp0wP7X7yqLLe7USEyEXEUY4nt4kXAUflEXwB7kM/aHJayRu8tM0sig+AiEhHoSCf0jhF19fJPK8szlpJGLMx6k88A9z7SdNxf1Wbh8eJL/AGcvvwUbO758tqyFEpgc8lnAS/o1yn7V8CND7PFHLArpWSuzKCJECGM36gWvb9LA8PZ4qhWJGZUamNy066EAdOA/TPTUjz0tgLEA49xpZNlEdLBHBCCI414VBJJ+JPPXEwFRNt3JzKtLc/lM9/8AiMMWB3BRKMoUjm00pb1uF/dAwot9ezTUuaSvw2jqT2yHoSffHqHufRl8cdXczvRiy8SU1XcQu3GsgBbgawBuBqVIA5ciOWtwFj8Du8WQrlVaV5/J5fvUg/ccCu1W/Whhp3NJL285BCKEYKCRozFgNBzsLk8tOYHt3m86ozTiy6rh7XtYpFaeOylVKlSzr7vW11tqQLG+ARajXF3aeMKqquigAC3gNB92KX53k8lJUSQTDhkjYqfPwI8QRYg+BGH1sDvwpGpY466QwzRqELFWKyWFg11BsSOYNtb2wBpvLiVsprQ3LsJD8QOJf2gMVGhchwRzBBHrfDo3u74aeppWpKFjIJLdpLwlV4QeLhXiAJJIFza1tNb6Lvdtss1fmEMQW6KwklPQIpBN/X3R5sMBvb5z/wDM1V/9l/Cjw0/Zv/B9R+cH+HHhXb6vw1Vf7r+FHho+zf8Ag+o/OD/DjwGv7Sf9Upf8Zv3MLzcaP/mqf8mb+E+GJ7Sf9Upf8Zv3Dhd7jfw1B+TN/CfAWM20H/x1Z+bT/wANsU2xcnbP8HVn5tP/AA2xTYYBp7/P6ah/NF/zON32bR/O6r/BX98Y0t/n9NQ/mi/5nG97Nn9bqv8ABX9/AMffd+Ban1h/ipit2xo/+Qo/zmD+IuLI77vwLU+sP8VMVv2M/CNH+cwfxFwFysUs2gW1XOByE0n75xdPFLdov63Uf40v77YAp22kP8k5MOnZVJ+PagY7Ps6xKczkJ5rTOV9S8an7iftxu59su1TsvQzxjialEjMB/ds7Bj+iVU+gY4ANhNrGy2tjqVHEourpy4kbQj16jzUYC4WEJ7SsS9vRsPeMcoPoGUj7y2GBFvtyox8ZqSptfgMcnEPKwUi/obeeEJvM24/lSsMqqViRRHErc+EEm5tpxMST5Cw1tfAd3cbIflNaByNDNf4FLf5/fha4eG5DZdo6GtrHW3bRPHFfqqhizehaw/QOEfgLmbIf1Ck/N4P4a4rfvw/DVT6Q/wAJMWQ2R/qFJ+bwfw1xW/fh+Gqj8mH+EmAYXs+0SzZbWROLpJIUYeTRBT9xwttsN01dQyNaJ54QTwyxKWFvrAXKHxvp4E4Ody21EOX5VV1FQSEWcAAC7MxjFlA8TbrYeJx97P8AtFXqXFZDwwO3zZj1aMcrNf8ApB1JFiDewIsACdy/OqimPzE0sJ69m7J9tiMG+ze/XMKdlEzipjHNZAA1vJwL3824vTDfzHbfIqqMtPLSyrblIl2+wrxg+gvitm0bwNVTGkUrTl27INe4W+nPW3hfW1r4C3+z+fxVlNFUQnuSrxC/MdCD5hgQfMYmF1ux2SmbKqZi5TiV2Cm/JpHYH4qQfjj3AH21OydPmEBhqU4l5qw0ZD+Mp6H7j1BwlM59nGpVj8lqIpE6CTiRh9gZT63HpiweJgK7ZV7OdY7D5RNDEnXhLSN8BZR+1h07G7D02WQ9nTrq1i8jau5HifAdFGguepJPVrs2hhF5pY4gf7x1X94jGpBtbRObJV07E9BNGT9nFgOLt5uxpc0AaS8cyiyzJa9vBgdHW/Q6jWxFzhRZh7OlcrHspaeRehLMh+wqQPtOLGA3x7gK9ZT7ONWzD5RPDGnXg4pG+8KB9pw5tj9iabLYeypl1Ni8jau5HUnwHQCwFz4nHfxMAndvNyE9fXzVSVESLJwWVla44UVNbac1wXbrdhZMqppIZJEkLy9oCgIAHCq21/JwZswGp0xypNraNTZqumB8DNGD+9gB3epsBJmsMMcciRmNy5Lgm914emBjd9uUny+vjqXqInVA4KqrAniRk66czhr0eYxSjiikSQeKMGH2gnGxgNDPsvM9LPCpCmWKSME8gXUrc+WuEb/o21P+tQfqviwOJgFbvH3RzZk9O0c8cfYwiI8QY3IJNxbpjY3WbrJcqmmkkmjkEiBQEDC1m4uuGVjVrs1hhF5pY4x4u6r+8RgOPt/s02YUEtKjqjScFmYEgcLq/TXkuFbkfs+VEFTBMamEiKWOQgK9yFYNb10w34NqqNzwpVU7E8gs0ZP2BsdQHAe4Q+Z+zvUyzSSCqhAd3cDhfTiYt/zw+MTAcHYnZ1qKghpZGVzGrKSAbG7M3I+TWwvtsPZ8hndpKGQU7MSTEwJjv9W3eQeWo8LcsN/EwFaz7POZXtxU1vHtGt+5f7sFeyvs6ojh6+YS217KK4U/lObMR5AL64dF8e4DTqcvBp2hjCopjMagCyqOHhAAHIDwGEV/o21P+tQfqviwOJgNLJKAwU0MLEExxRoSORKqFuPLTCs2/wByc+YV8tUlREiuIwFZWJHCip005rfDgxMABbud2poKSemqWjnSZ+IgKeEjhC2IbnywIbUezmrMXoJxGD/ZTXIHo4u1vIgnzw4a7N4Yf6aaOK/946r+8RjWp9qaSQhUqqd2PILMhP2BsBX7/R7zK9r09vHtWt+5f7sF2yPs8JG6yV8wl4dexjBCH8pjZmHkAPXphzA49wHyiAAAAADQAdMTH1iYDHUVCxozuwVFBZmY2AAFySegAwiNrt8dXXT/ACTJ1cKxKh0X52TzX+6TrfnbUleWNvf3tfJJLHllPcluBpQvNmYjs4/8mt14k8MGexux0OR5fJM68cyxNLO62ueBS5Rb8lFrDlc6nyBfZX7PVXP85XVSxu2pABmf9JiwF/Qtjo1Ps0pb5utYN9eEEfc4t9+B/PfaGrZJAaZI4I1N7ECRmHgxIsB+SAfPBTsv7RUL2WuhMTf3kV2T1K+8vw4sAJVWWZ1s6RIjl6YHUqS8J8mQ2MZPK9h4BsODd3vJhzWI8Pzc6D5yIm9unEp+kl+vMHQ9Ce9luc01bETDJHPGwswBDCx6MvS46MMITeBszJkOYw1lFdYXYlBrZSPeiPijKdL62JHNb4Cx2AfeTvQhytAoAlqXF0ivoBy4nPRb8hzNtLakdSr23hTKzmI1j7ISKt9SToE8jxngPnfFdNlc0pavNDU5xKeFmLnukqzfRVrXKxgdLWsANBgCCj2cznaA9rNIUpybqZCUit9SNff8OK2v42COD2aUt361i31YQB97m+G7Bm9P8n7ZJYzAqk9orLwBVHiNAABhJ7wd88U09L8ikqFSGbilZbxiVLroBxAsLA6MBzwGLM9wldSHtaCqEjrqALwyfoniKk+rDG9sPvqngm+SZuCCDw9sy8LofCQW1H1rX6m97hi7G7zqPM2KQM6ygcRjkWzW0BIsSpGvQ45+9bdsmZU5kjUCriUmNhpxga9m3iD0J5HyJuB2jhgCCCCLgjkcfNRULGrO7BVUFmZjYADUknoAMKH2f9tGljegmJLQjiivz4L2ZP0WIt5NbkuOf7Qe27Arl8TWFhJPY876onp9M+qYDX2v3x1ddP8AJMnVwrEqJEX52TzX+6TrfnbUleWPjLPZ6q5/nK6rWN21IAMz/pMWAv6FsEm46oyyKnCQTKayQDte0HA5PPgQH3kH1Sb8zbkNzeRvojy9zT06CeoHvXJCR9bG2rN9UEWvqb6YAeqvZpW3zda3F9eEEH7H0+/A7UUedbOsHDmSmBHImSA+TKbGInx7vkTjxN9ucH50Ihj8oDwfrXv+1h4bHZk9fl0MtVHGDOhLRgXQqSQNGvcMtjY354DT3fbxYM1iJT5uZAO0hJuR5g/SQnr05G2ly3Fb9ttn5NnsziqqO/YOSyKSbD8eFj1Ug6E62I6rfFgKHO4paVKoNaJoxLxHovDxG/hYc/Q4DFtJtNBQQNPUuEQaDqzHoqj6TH/2bAXwlq7e9mmZSmLKoGjXxVQ728WZhwRg+gt+McciSqk2lzgI8vZU634FLAFYwfoqfelfQnnb0W2GnVbb5ZkhFF2ckPAqsAsRIYEe9xX75JBBJ1uCOmABF2G2lk7zVUin8U1ZH7hK4wz55tHlXfqA80K6kuFmS3m6njQepGH3QVyTRJLGeJJFV1PiGFwfsOBHaHe9l9JUPTTNIZEsGCRlhcgG1+psRcfDAYd3u9unzP5ph2FTa/ZMbh7cyh+l48J1HmATg8wit6+7QQoMzy9WhK8MksSjhMfIiRQPcKn3gOXMWscMTdbtv/KdEHe3bxns5QOrAXDAdAw19eIdMAV1tYkUbSSsERAWZmNgANSThDbU73a3Mp/kmUJIqG4DIPnXHVr/ANin2EdSOQ2t+u1UtRUx5VTXOqdoq83ke3AnoAQ3hdh+LhlbvNgYsrpgigNMwBll6sfAeCDoPjzJwCuyv2d6mb5ytq1R21IUGVvixZRf04sbtX7NIt81Wni8HhFj8Q+n2HDuvj2+ArfKmdbOsGLGSmvbmZID5WNjET+iT4nDm2B3gwZpDxx9yVLdpETcqfEfjKejfbY4JKqlSVGSRVdGBVlYXBB5gg8xium1mTSbOZrFUUtzA5LICea3HHCx66EWJ6FTzGAsjiY1stzBJ4Y5ozdJEV1PiGFx9xxMAg9ioflu1M0r94Ry1Egv9Q9mn2XX9XBjvN3u0cUNVRR8c0zxywNwiyozKYzdm5kE8lB5cxgO2Cl+SbUzxPp2klTEL/WJlT7eEfaMcHedu/rYaypqGgZoJJpJBJH3wFZiw4rapofpADzOAAAL4hGDjZXdXmUxWdKYqqEOO1YRl+Eg2UNrr0JFvPDYzqHKK9+zzGnahqmuAZR2LMfFZR81NryuT6YBZ7icyjhzQNNIkatE6AuwUFiVsLnS5toPLDj305as+T1B0Jj4JVPgVYAn9RmHxwPjZaVZjlC1EApPk/ykyGki7Th4+y4Sf6Mt17UpfHHqamOl2ezKKOQyRCsengLOHupMXIjT3eJtNOeAD6rPWOzUMF9BXOn6KoJbfryX+GD7I9yFHV5XSuS8NQ8KyGVDe/H3xxKdCAGtpwnQa4X1TkrDZuGe2hrpG/RaMR3/AF47Yfe6zMhPlFGyn3YljPkY/mz+7f4jAIvaXdRmmXpII+Oancd8wFiGANxxx+9oRfkQLc8a+7jarLqXjjzChWbjb+mKhygsBw8Dche5upvryNhizOd51DSQPPUOEjQXJP3ADqSdABzOF9mSZBnMPbSSQRuRcvxrDMv5QJ71vrBh4HAd/d9SZWqSPlZiIkIZ+FiWHgCG7yKOYUgDU4MMU5y3Lpmrmjy1pJHV5OyeM8DsqcR4gbi10F7edvLDByDfrXUb9jmMJl4dG4l7OZfXSzfEAnxwHtNH8j2vKporzHQcrTx8VvQM/wB2NbI8pjzTaapWpXtIg9QWUki6peJBcEEW7p0PTHzkuarme1MdRCGEbOrjiFiBFCOdibap49cbexsvyPauaN9O0lqEBP8AtLyp9tlH6WA0t7O6iPLgk1I0ro7NdCvF2dhxX4x9H1Hxwucvrwk6SyoJwrhmRybPrchjz164tPvM2Yqa6l7OlqDDYScai/zoK24DYjQnTW/PFYNnMnWpqo4JJVgEjcPaOLhTY2BFxzay+V8A5YPaQgVQoonUAAcKyLYW6DujT4YclJIGRWUAAqCAOViL9NMIpvZrlsbVsd+l4mH/AFaY4TU2d5Abjj7AHUr87AfUf2d/MKcA19+mWrLk8rEawtHIvrxCM/sucAFHtGy7IOoJv2rUwPkziQj9RiPjjBtLvvWvyuemlgMc8gQBkN4zZ1Y8zxJoDp3vXGM5Mw2Q47c6rtvhxdhf7cBq5DuTmrMuhrKeZRK/G3ZOLCyuyjhcXsSFvqOvMYF9soMxj7OLMVlvHcRtKOLQ8wsmvGumg4iBra1ziwm5WtWTJqax1TtI2HgQ7H90g/HGtvc2SavSBFrI6VV7TiWRyokvwW0uA3Dbre3FgAjdTvZhpMulgqXs9OHeBTf5wEFuAG1gePx6OLcjjjbntmXzLM3rKjvJE/bOTyeViWUfA3c/kgdcA21Wz/yKpeDtY5uEKe0jN1NwG+69vhjsxjMMnkjkSQGMMHAjm44mNh76o3UC1mAOmAtbU06ujI4DKwKsDyIIsQfUYQ+5EmkzmsornhtKnq0Mlgf1S324JNlPaCpZrJWIaZ+XGLvGf+pPiCPPAzupkFTtJV1Cap/OZAehDyAL9oa+Aw7sYxWbSVE768BqJhf8vsl+wPp6DDN3zZjLBlUskEjxOHiAdGKsLuAdRrywst1UgpNo6iB9C/yiEX8Q4kH2iP78MzfPl8k+UyxwxvI5eKyopZjZwToBflgF5mOX11PlMeZLnNQXMcUnYu5IJfh7ou5uRe+qm4B5Y1pc+r8yr6CFa2alNTTIzGNmChgJSW4AyjvdnfmPe8sF2yG5KgelppamGXtWjRpI3dlAYgEgqLEa9McnbalqKTPoKqmoZp4oIUVVhjbh9ySPhBVSF4Qw0t0wGajzrMcnzWmo6uqNZT1RVVd78QLN2YNySykNa4uQQfHkQ7+ssEuUPIfehkjcfFuzP3P9wwO0mVZhnOa01XU0jUdNSlWCyXDEq3aAAMAWLMBc2AAHjzJN/GYrHk8iHnNJEi/BhIfuQ4Ac3bbftBllPERxcAcXPh2j2HwFh8MTGHdxsG8+WwS3tx9obE2/tHH32viYDBv32VkgqIs0prixQSMvNHS3Zv6EAL6qv42GTu829izSmDqQsyACaLqreI6lDzB+HMHHfr4klUwyIHSRSrKRcEHQ38v/AFhFbUbq63K6g1eUvI6LrZNZIweakf2yegJt7w6kLA4167L45kMc0aSIeauoZT8DphK5T7Q8kahaymV2FgWibhbl1Rr2PxHoMdKu9o6nVfm6WVieXE6KPtXi/wAsAUvujy4SGVkfswtuyMz9iADx+6Tot9eG/D5YUu8LPxmtXBluWIvyeN+FBGoVHc6F7AWEarexty4jyIxMw2qzfaBjBTxlICbMsd1j/wB5Ife8eHS9vdJw2d2266LK0LEiWpcWeW2gHPhQcwt+Z5tbpoAG/U7BRNlP8mg2QRBA1vpjvB7ePaDiI8zhR7qNs2yirly+v+bjaS125RSaC5P4ji3e5aKeRJxYXAHvM3VxZonaIRFVILLJbRh+K9tbeBGo8xpgCjaDZynr4DDUxiSM2YeIPRlI1U2PMeJ6HCM283MR0k1KKZqiRJ5uB7qH7NbqL3VR+N18Ma2XbaZvkBFPUxF4Roqy3K2/2co6eWoHgMFdP7ScBXv0cobwV1YfaQP8sAc7EbtKTKwxhDPKws0shBa3PhFgAq3F7Aa2FybDA/vvz2hhpDHPFHPUyKRChHeS+naXHeRR5EcRFvEgOzj2hKmf5qhpRG7aBmJlf9FQAL+vF6Yy7E7mqmrn+WZuXsxDGJ2JkkP1/wARenDztp3cB0PZ72KaNHr5VsZB2cIP4t7s/wASAB5K3QjGvv62SkjmjzSnuCpQSleaspHZyf5LfoVTxw7YogqhVAVVAAAFgANAAByAHTHzU0yyIySKGRgVZWFwQdCCOoIwAtu53gRZpTBgQs6ACaPqD+MPFD0PTlzGATeXuNeeZ6nL+HiclpIGPCCx5lDyFzqVNhe9j0xy9rd0NZl0/wArydpGUEsEQ/Ox+IA/tk6W1NtCDzx9ZR7RNREOzraUO66FkJjbTxQgi/pb0wHEpsh2lQdgny1VGgAmsoHgG47Aehth37C0M1LlkUdeyiSNX7Ri/EAvEzd5jpop11tpzwvar2lIgPm6JyfryKo+5TgXqs2znaJuzjTgpr6hQUhGvN3NzIRztry0XAc7auOHNs3WHK4ERWPBxovCH1u0pA0VQNeVyBc6kAWGl2ShOXGg/sux7EHqO7YN+VfveuOXu73bwZVEeH5ydwO0lI59eFR9FL9OZOp6WMMBXrdhtS2S182X13cjd7Fj7qPyD3/u3W3e/JOgvhr7ebuoc2EPbSSIIuMr2fDrx8N78QP4o5eONbeVuwizSMMCIqlBZJbaEc+B7alb8jzUnS+oKry3bXNsgIp6uEyQLogkvw2/2couLfVN7eAwAdvG2Wjy+vkpomZ1VUIL2v3lDdAB1w6tldxtLTy09Us07MnDJwtwcJ0vY2W9tccN9+WWTXeoy4tIRqSkMl7ae81j92NPN9/9TUfM5bS8Dt3VJ+cf9FFFgfXi9MBk36ZLldOg7OMR1shBCwnhHDfVnT3QDqBYAk9SAcEm4TY5qWjaplW0lTwlQeYjF+H04iS3pw44ewe5maab5bnBLMTxiFzxM56GU+H1PgbAWLtAwCI34bMy0lbFmtNcXZONh9CRLcLH6rAAeqm/vDDT2C24hzOmEsZAkWwlivqjf81PNT1HmCB3cwy+OeN4pUDxuCrK3Ig4Qm0u66vyioNXlTSPGLkcGsiDnwsv9qnnY8tQLXwFg8TCKyb2j3UcNZScTDQtE3D9qMDY/pfDHQrPaTgA+apJWb67qo+4NgHDNMqKWchVUEsxNgANSSToAB1xXTbnaCTaDM4qSjuYUJVGI0N7ccp8FAGl9bDxa2PmrzjONo27KNOCmvqFukIsebubmQjnbXlouHFu83cQ5VEQvzk7gdpMRqfqqPooD068z0sBJlOWJTwRQR6JEiovootr5+OPMbmJgPMTExMBw9pdn6aaNmmp4ZWA0aSNGI+JBOBbZTZOiaU8VJTG17XhjP8A049xMAwYolUcKgKo5ACwHoByxkxMTATExMTAYpoVcFXUMp5hgCD6g88BOebH0ImFqOmF7XtBH/448xMAV5TklPTqOwgiiuBfs41S/wCqBjo4mJgJiYmJgIcc/M8jp6gfPwQy2Bt2kav+8DiYmA5GUbHUIJYUdKCLWIgjBHx4dMEqKALDQDQDHmJgPvExMTATGOaFXHCwDKeYIuD6g88TEwAfmuxtD2o/mVLrz+Yj/wDHBNluTwU6gQQxRA8xGipf9UDExMBvDExMTATHhxMTAcPaPZ6mmjZ5qeGRgPeeJGP2kE44GymyVEWJNJTEjkexj09O7piYmAOY0AFgAANAByGPvExMBMTExM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BA"/>
          </a:p>
        </p:txBody>
      </p:sp>
      <p:sp>
        <p:nvSpPr>
          <p:cNvPr id="67592" name="AutoShape 8" descr="data:image/jpeg;base64,/9j/4AAQSkZJRgABAQAAAQABAAD/2wCEAAkGBhQQEBUQEhQWFRQTGCIUGBgWFhoVGRcWGBYWFR8WExkaHCYeHBsjGxYaHy8gIygpLCwsGB8xNTAqNSYrLikBCQoKBQUFDQUFDSkYEhgpKSkpKSkpKSkpKSkpKSkpKSkpKSkpKSkpKSkpKSkpKSkpKSkpKSkpKSkpKSkpKSkpKf/AABEIAOEA4QMBIgACEQEDEQH/xAAcAAEAAwEBAQEBAAAAAAAAAAAABQYHAwQIAgH/xABFEAACAQMCBAQEAwUGBAMJAAABAgMABBEFEgYHITETIkFRFGFxgQgyoSNCUmKRFXKCkqLBFhckU1TS8BgzY5OksbKz0f/EABQBAQAAAAAAAAAAAAAAAAAAAAD/xAAUEQEAAAAAAAAAAAAAAAAAAAAA/9oADAMBAAIRAxEAPwDcaUpQKUqI1ni+zszi5uYom77Wcbse4Qeb9KCXpVTtea2lyNtW9iB/nLRj+rgD9atEFwsih0YMrDIZSGBHuCOhoOlKV4dW1yC0TfcTRwqegMjhMn2XJ6n5Cg91Kh9H4ws7xtlvcwyt32q4LY99vfHzxXa54ltYpfAkuYElyB4bTIr5bGBtLZycjHTrkUElSvNBqcUkjxJLG0kf50V1ZkzkDeoOR2Pf2qJvuPtPgkMUl5Arg4KmRSVPs2Ox+tBP0rjaXiTIJInWRG6qyMGUj3BHQ1G6xxjZ2bbLi5hifvtZwGx77e+PtQTFKi9H4ntbzPw1xFMR1IR1ZgPcqDkD7VlXODmjdWN5HFY3EewxZcBY5cSeI6kEkHBwB0oNppVD4xvmu9JBtb6G3l/Zlpjc+CqkjJVnT8pPXp61z5eaotlY7dQ1O2nd5XKym8EoKhY/IryEElSckDtvHvQaBSuEF/HJGJkkRoyNwdWDIVHqGBxjp3ryadxJa3L7ILmCVwN22OZJG2jAzhWJxkjr8xQSVKgL7j7T4JDFLeQK4OCpkUlT7NjsfrUzZ3scyCSJ1kRuqsjBlI+RHQ0HalKUClKUClKUClKUClKiOLta+CsLi6GN0UTMue2/GFB+W4igzzmPzGuJLoaNpOWuWOySRe6HGSiHspA6s/7vyIOP1w5+H+2QeJfyPczN1cB2RMnqeoxIxz+8SM+wrnyK0VILGbVrg+ecuTI3XbDGTuJPfq6sT77V9q6/88ZJBJcW+mTy2cTbWn3Y9snaEI6Ag43dMjOKCavOR+lSKVW3aM/xJNJkf5mZf6g1Q9V4b1DhaT4uzla4sS37SNuwBOP2qjoM9AJVx16EDODeOI+byW7W8FtazXFzcoJFgwYmRWzgSAqSG6E4A7DOcEE+7hPjP+1DcWd1ZS28ka7ZY5AXjZXGNu/aBkhs7SOoORkZwE3wrxRDqNol3CfK3RgfzI4/Mj/MfqCD2Ir510+OTibXMTSMsblm6dTHAmSEjB6A9hnHdixBq78pQ2na1faOSTEcumT/AAFSp+rRSdf7oqj6dLJwzreZo2aNCy9OhkgfIDxk9CexxnupU49A0HUvw9Is8MljdSQBDly53upGCrQlQvmz7kY7/Ks+5t2rtr8kSsWkPgoHOFJcwwqGO0AAk9eg6VoOq/iCV5YYtOtnnZ2wyyDaWB6BIghY7iT+YggY7HORR+Yjs3EwZl2sXtiy53bSY4MrkdDg9M0E1xHwtLwzpsrR3Jea/ZICVTw/DVQ8jFG3EkkeXPT82e9Vzg/T9DNpu1C4nFw+fLGjgRAEgYIQhmIGcnI6gY6ddd558MSXumhoVLPbSeMVHUsm1lbaPUjIb6Kazbl9xrpEFkIdQso3miLYk+HjlMqliwBY9dwzt69MAdaDryM4ja31R7BJDJb3G8JkFQXjDOsoU/lLIhBHzGewrrd8IaZY3zy6tqK3bkszwxxybzKxz+1aN2Ix18pK+np0Pu4H19r+W8ez0q2i8OKRoJ4oljkhfwmEabguHdjjoNp6sewxVI5bapp1vcSvqkTS9P2eU8RQ+Tu8RM9SemM5HfNAstRt01+CXTPEjgNxEEDE7gGKK69STtOWGCexr286+FYdPv1WDfieMzvubd52lkzjoMDp2rx3utx3mvQ3MMXgwNcQiNdoTEaPHHnC9BkqTgdu3pVp/EjbML62kwdrQFAfQssjkj7B1/rQSfHHBVvpvDzm33/9Q8Mj723df5egwPMaq9jw98TwpJMoy9rdtL89hSFHH06hv8FWTjLjmHU+HXEKyK1u0COHAA3HP5CGOR5T1OPSp3kPYrPok0Mgyks0kbD3VoolP6Ggr/CvF/h8I3S588Ja2X3xcEYI+niv/kqoaDNJp+i3F7GSkt7KLKNx0ZYlVpJGQ/zEBM/I1XNRWa0Nxph/743gA9Xh8WMbfkfEJ+flrbOP+Xci8O29tCu6Sy2yuq9SxKt4u0ep3OW+imgzng7T9DNru1C4nFw5PljRwIgCQMEIQzEDd1yOoGOhqZ5GcRm21VrBJDJbXG8LkFQXjDOsoU/lLIhBHzGewrly9400iCy8HULKN5oyxEnw8cplUsWALHruGdvXpgDrVo5Ua+t/qEjRaVaxQRksk8cSxvAMEKhYLh2b2G09WPYYoNopSlApSlApSlApSlAqpc17UyaNeKvcRb/sjLIf0U1ba53ECyI0bgMrgqwPYqRgg/UGgzHl5b/HcLG1iI8QxTW/fAEhaQgN7ZDqT/eqtcCcz00iwbTp7af4yJ22RBMeIXbcAx7r1OD5T0AxntX44e1R+FdTksrrcbG4O5JME4HZZQB3IHlcDr0BGcDO52tzHMiyxsrowyrqQwIPqpHcUGIa/fS6frsGuXVtKlvcRDcMB2hYweCUY5wGGA2DjIY+oIGj8FcwRqss3g20qW0YGy4fCrI3TKhffuehPQddpIBtxFUnmTzLh0mBkVle7cYjiHXbkdJJR6IO+P3uw9SApugN8RxndSJ1WJGDfVIooD/rOK7c1ea1qkpsEtIr2SM7WMwDRpJ2KIANxf0OCMHp164luSvBktpbyX1yD8TeHdhvzLHksN/qGdjuI/u+uay7koiy66jT9XxJIN3XMu0nPX1GWP2zQTXCnNGLTrgLdaVDa7+8kMTRyKh6btsmWZfkCPv2q1cyuYGm2Uystnb3d46rLvaOPyKVBRnkKlidu0gD0wcjpnStR0i3meJ5443eNj4RdQxViMnZn1wuf8OfSvnexQTcXEXHUfGuMN28jP4Y69xlUA+1BYU5+X8BV7qwURP2wssJYd/Iz7lPT5VKcYcQ6WdOj1iGwt7gzTCJxIgjZXKSOwl2g5cFR3zkMDkjFXXmvBG+jXfi4wsW5c+jggoR892B96+brWVv7GuEOdgvICPbcYLwHH2Vf6Cg0GLn1JHbKtlp0UQj/PgN4KZJwFWMLjIx1JHX09a8g5pWV0hkm0iGa/Zum1AUkyCS79CxI/hIbPv7Xnk9br/w6w2jD+Nu6fm/Mvm9+gA+gqg/hzjB1SUkAlbZiPkTLCMj7Ej70Hr4f5sw3N7FFqGm2eCywrIsI3w+bCjEm7yqT2GMdSPapHi/nLH8XPYXenxXEMEzx+ZtzEoWUMoZcKT7jtk96q/NWILxI2ABl4WOPUlIsmv3pkQbi8hgCPjpD19w0jA/YgH7UH6suacds7QS6RaJbSMGeLwyHIGdrHxMqxAJxlR9ql7znkbUEabp8MNpvOGaMoHbpk7Ytqq2B2yx6V1/ErGPGsmwMlJAT6kBo8An5ZP9TVn161X/AIPUbRgWcLjp+9+ybd9cknPzNB/eGOMdMv7ObVrqzt4pbZh4zGKORi+BsaNyu4ljgAHqCMexquT8/r24kYWNgHRf4lkmfHu3h4C59uv1NZrbyMNFmA/K15Fu+0FwQD+p+1b9yLt410WFkA3O0jSEdy4lZfN/gVR9MUFS4L4u0vV7rwb3TreK7c+VggKSv3IboCH+TZzjvnAK754rp13NYpYRrDbyvEBE2zOxmUEKF2gkgZ+vrVR5qqIuI2aDo4eGTy/90rG2enqTg/U/Ov1pMYbi9gwBHx8h6+4eQg/YgH7UE7/7RN3HPiezjWPOSn7RJNp9mY4zj+XrV9465uwadbwSxoZpLqMSxJnYBGwBDyHqQOvQDvg9sZqh/iVjHj2bYGTG4J9SAyED7ZP9TXbjDlhcalYabd2u1pEsoomiZghZRGHBQt0z52yCR6UH7PPHU4AJrrTdsDdm2TQ5B7bZH3Kf6VsHDmtfG2sdz4UkQlXcElADAe/Qnoe4PqCDWCXPH+uaYgjvofEhPk/6qEOjfymRMbzgerGts4D4vXVbJLtV2Eko6Zztde4B9R1BH1oLDSlKBSlKBSlKCI4m4Vt9RgNvcx717g9mRv4o29D+h7HIrK/+Umq6axOlX2Yyc+G7FD90IaJj/N0+lbXSgxY6DxTcDw5LpIlP7weJD/mhj3/0qe4L5JwWkouruQ3dzncCwOxX77sEku2f3m+uAetaXSgViPG/Ji6S9OoaU4DM/i7N4jeOQnJMTHClSSehIxnHUVt1KDCIuXOuarPEdUnMUUR3A74yw+cSw+Xf/M2MfPtUzzH5LyXEy3unybZ1C7ld2DM0YCrIkhyRJhRknuRnOc516lB8/ahwVxJqKra3b4hBHV5YQvTsX8HLPjv1BqxcScnJE0WLT7LbJN8QJ5XciPefCkQkZ7AZUBfbr3zWv0oKVy64XnstH+DnCiX9p0DBh5yxHUdPWqlyb5aXumXsk90iKjwGMbZA53GSJuw+SmtipQYrx/yuvrzWTewohh3RHJkVT5FQHoev7pr+6fyvvk4hOosifDm6ebPiLnYxfB2989R0raaUGV86eX93qj2zWqowiVw25wmCxQjGe/5TU7qvC08nDw05QvxAto4cbgF3oI8jd2x5T1q70oMc4F5PSjT7yy1BVTx2R42Rg5RkDYcY9ie3qCR61BWPAHEOlF4bBw0TnOY5ItpPbdsnxtbAGcD07nFfQFKDGeAOTNwt4NR1Rw0it4qx7vEZpc5DzP26HqACckDrgYPPTeV98nEJ1FkT4c3Uk2fEXOxy5B298+YdK2qlBlXOnl9d6pJbNaqjCJXDbnCdWKEYz37GvFxNys1GSKyntborPaW8cfgl9gjdIlRjbuoxliOu7v8AxYwBsVKDAtU4S4l1JBaXZUQ7gSWe3VSR2L+Dl2x7YrXeBeEl0uyjtFbeVyzvjG52OSQPQdgPkBVgpQKUpQKUpQKUpQKUpQKUpQKVTdc5u6ZaMUe5DuO6wgy4PsWXyg/ImoaH8QWmMcH4hR7tEMf6WJ/Sg0ulQvD/ABlZ6gM2twkpAyVB2uB7sjAMB88VNUClKUClKUClKUClKite4otbFN91OkQPYMfM39xRlm+wNBK0rNbn8QGmK2FM7j3WLA/1sp/SpPRucul3LBBceEx7CZTGP8x8n+qgu9K/iOCAQcg9QR1BHuK/tApSlApSlApSlApSlApSlApSlB+ZJAoLEgADJJ6AAepPtWB8V8Z3nEN4dM0zK2wyGbJUSKDgyTN3WL2XucjIJIAu3PniNrXS/BQ4e6fwTjofDALPj6gBT8nNdeWuiRaNo3xUowzx/FTsBltu3cqY7+VD29y3vQebhrkLYW6A3Aa6l9S5KID/ACIpHT+8TVin5WaW67TZQgfygof8ykH9ah4+e2lkjMkqg9MmF8D64BNT+j8fWl1dvZRu3jIu8BlKh0wCHibswKsrAjupz2oM04w5FNb/APWaRJIskfnERY7xj/sSDBz/ACt1Pv6Gxco+aR1EGzu/LeRDvjb4yr0Jx6OPVfuPUC26BxvbX880FsXc25w7hD4edxXCv2OSDjHcAmsk5y6UdL1S21e2G0yNucDoDLHgnOPSRDgj1wx9aDeqVxs7pZY0lTqsih1P8rAMP0NdqBSlKBSlfwmgoXNbmYukwiOLDXUwyinqEXt4rj65AHqQfQGqPwhybn1Jv7Q1eWXMvmEef2rA9QZGP5F9kAzj+HtXl4Bsv7d1+41CcboYG8RVPUd9kKEewVS3zKfM1uuq6rFawtPO4jiTG5jnAyQozj5kD70FetOVOlxLtWyiI93BkP8AVyTUPxByK065U+EhtpPRoiSuf5o2JUj5DafnUt/zZ0r/AMbF/q/8tejT+ZWnXEqQxXcbySHaqjdkk+gytBkOka/fcK3i2l5mWykOVxkrtz1ktyfysM+aP5/MNW/Wd2k0ayxsGSRQ6sOoZWGQR9Qar/MXhJdT0+WAjMgBkhPqsqglcfJvyn5Mapf4d+IWmspbNzk2rgpn0jl3Hb9nVz/iFBrVKUoFKUoFKUoFKUoFKUoFKUoMR/EuDtsfbMufriHH+9aJx0ynRLor+U2rYx7eH0/Sofnhwy15pbPGMyWreOAO5QAq4H+E7v8ABXn5UcRw6tpPwM+GeGP4eVCSC8WNquCDnBXykg5yD7igzWWO9PD0Ze6tjYjB+HBC3BAnPlVih827zfT37Gw8xbOL+x7DV7QSW8sUccCEN5/BaNk2MwwSVwQG9QzdOvS/x8mtJUhhZrkdeskrD7gvg/ep/WeFra8txazxBoVwQgLRgbBhQuwjAA6Y7UFH4W4Lgszpvh3vgsE8VoNwU3cki7izLvBbGQB0bAUCvJ+I8j+zYB6/EjH08KbP+1aBNwlavNBcNFmS1XZC25/IuMYxuwenuDWM81dVOtavb6VancsTFGYdR4jEeI3zEaL/AFD0GxcDA/2XZZ7/AAsWf/kpU5XO2t1jRY1GFQBQPYAYA/oK6UClKUCvLqoJglC9/DbH12nFeqhoMV/DSR4V6P3t0efptkx+ua0vjr4X+z5vjt3w2F8TbuzjxExjZ5vzbe1Y5wve/wDDvEE1rP5La4O0MeihGbdFIT7DJQnsMt7Vu+p6XFdQtBOgkifG5W7HBDDP3AP2oMKzwr7T/wD1FS3CZ4c+Og+EE3xHiDws+Pjf6Z3dMfWr/wD8qtL/APBQ/wBD/wD2u9hy506CVZorSJJIzuVgDkEeo60FjrC+QHXUdQK/kx09usrY/TNaPzP4yXTNPkk3ATSgxwr6lyMbgPZAdx+w9RVZ/D5w01vYSXTjDXbAqD/2o8qp+7M5+mD60GqUpSgUpSgUpSgUpSgUpSgUpSgEVhXG/Le60q6/tTSN2wEs0aDJjz1YBP34j/D6fQZG60oMj4a/EPbSKFvY3gkHdkUyRn5gDzr9MN9asE/O/SVXIuS5/hWGXJ/zIB+tTOu8utPvWL3FrGznqXXMbk+7MhBP3zUNHyQ0lTn4Yn5GaUj/APOgoHE/OW61RvgdJglTxPKXHWZh2O0KcRr7tk491q88qOVy6VGZpsPdyjDEdViXv4aH1OQMt64AHQZNy0fh+3s02W0McK+uxQufmxHVj8zmpCgUpSgUpSgUpSgpnMzlxHq9uACEuIsmKQ9uveOTHUof6g9R6g5lw3zPvdCcafqcDvHH0Q5/aKg6fsmPllT269O2emK+gK8eqaPDdJ4dxEkqfwyKHGfcZHQ/MUFOteeOkuoY3DRn+F4Zcj/KrD+hqG4i/ELZxKRaJJcSehKmKMfNi3nP0C9fcVOT8ktJY5+GK59FmlA/pv6VJaNyx020YPDaR7h1DPmUg+6mQtg/TFBk/DPBF7xDdjUdTLLbd1UgpvXORHAvdY/d/X0JJJG+wwqihEAVVAVQBgAAYAA9ABX7pQKUpQKUpQKUpQKUpQKUpQKUpQKUpQKUpQKUpQKUpQKUpQKUpQKUpQKUpQKUpQKUpQKUpQKUpQKUpQKUpQKUpQKovMXmvBpI8IDxrlhkRA4Cg9mlPoPYdz8h1qZ494qGmWEt2cFlG2NT+9I3RQfkPzH5Kay7k9y/+OdtZ1D9qXctEr9Q7A9ZnHYgMCFHboTjotB47b/iTWh4qyNbQt1UhvhUwf4duZWHzOR869Dcqdfj86ajlh6C7uAT/mXH9avHMPm7BpLCAIZ7kjd4YbaqA9jK2DgnuFAJx7ZBNCtPxKTB/wBrZxlPZJGVgPqQQf6CgW3M3V9GlWLVYWliPQMwUMR7xSp5HI74bJ+YraOHeI4NQt1ubZw8bdPYqw7o49GHt9D1BBqJ0rVrHiCxbCiSJ/LJG4w8bYzhsHysO4ZT8wayPSHk4X1z4Z3LWdyQMnsY2JVZD6B42yD7jd06ig+haUpQKUpQKUpQePV9XitIXuJ3EcUYyzH/AOwHcknoAOpNYpqXNzUtVnNto8DIg/f2q0mO26Rm/ZxA/wDpqg+cfGnx+pCy8QpaW0nhswBb9pnbJKVH5tvVQPkcfmNbVy9/s5LNY9NeN4lGWKnzlsfnnBwwY/zAewwMCgzNOVmvzDfLqO1j+6bqckfLyLtH2rjcaTxLpI8VZnuo16sA5uRj5pIPEx/dHT3qU5lc6ocJBp88niRzKZJI1Gxo1DhkVm/NkkdQMHHf3v8AwdzIs9VJS3dvEUbmjkUq4XIG71UjJA6E96CB5cc44dTItp1EF16LnyS47+ET1DfyHr7E9caNWO86uXA2Nq1mPDmhPiTBPLuAOfGXHZ1PUn1GT3HW58reMjqmnpM//voz4Uvpl1AO/H8ykN7ZJHpQW+lKUClKUClKUClKUClKUClKUGMfiVvSILOH915HkP1jVFH/AO01quj6d8NZxQRAHwolRQTtBKoB5iASMkdTg9/Wsx/EhpZe0trgdRDKyH5CVR1PyzGB9xWj8Ha2t7YW9ypz4kalvk4G11+zhh9qD5/0bhm6v+In+KtSxWYzXCO2ERCSVDPghkxtCgDzgYHTJH0DrXCltd2zWskSeGy7RhFGw4wGj6eUjuMVlE/Oe7stWa0vkhWGOUxyMkTB/C67JB5zkYZX7HoTjrV34j5u6fbWrzRXMU0m39nHG25mcjoGA/KM9ycdM+vSgyHkPqr2+sfDZ8s6PGw9N0atIG+o2MP8Rq6/iR09TZ21x+8kxiH92SNmP6xCql+H/h559Ra+IPh26t5vQyyKUCj3O1mY+3T3FWb8R+rgx2tivV3czkDuAAY16fzF3x/dNBqXCV4ZrC1mbq0lvG5+rRqT+pqWqP4e0821pb257wwpEfqiKv8AtUhQKUpQK4X1x4cTyfwKW/ygn/au9c7mAOjIezAqfoRj/eg+fOS3BFtqsd694niHKBW3FWVm8RmZSD3J2/0r2cRcgbm2YzaZOX6EbGbwpcEYKq4wrZHvt+9dvw/Xvwt5e6bL5ZOhAP8AFCzxuo+fmB+imtq1bU0tYJLiTcUiUu2xS7YHsB3/APWcCg+WuDtfi0m4liv9PSfdhWWZB4kW3OdiyKR1z17ZwOtbhyz4i0iXxF05Ut5ZW3vEw2SE46bQSQVHXyoSBk9BmqyOc2k6hEyajakEZADRicbc9NjjDK2O/QdexrL+HeC5NXvZ009fDiQtIhlJxGm4+GjsM+cjA9exPoTQfWNzbrIjRuMq4KsD6qwwQfsaxL8O8hiur+1zkDafujumfvu/Som3461vQWEV9G00IOB43mBHtFcLnrj0JbHsKm/w5WTO97eMPzlYwfdiWkf+mU/rQbbSlKBSlKBSlKBSlKBSlKBSlKCN4j0GO+tZbSX8kq7SR3U9ww+asAw+lYbwZxXNwzeyabqCt8M7bgygnbnoJ4v4o2A6gdRj3BB+hKg+LODbbU4fBuU3Y6o69HjJ9Ub0+hyDgZBoIjiXgfT9eiScsGOMJcQMN23vtJwQwz6EZHXGMmqnZfhvtVfMtzM6/wAICJn5Fuv6YqHuOSep2Ds+mXvlPp4j27n5MBlG+pI+lfw8LcUS/s3uHRf4viEX9Y/NQaJrnE+n8PWghUKu0fs7eM5dyfVs5IBPd2/U9KznlvoFxrmpnWr0fsY33RjqFZ0/IkY/gjxkn1IHclsSvDP4fAJPH1Kfx2zuMcZbax/+JI2HYfQL9a2C1tUiRY41VEQbVVQFVQOgCgdAKDrSlKBSlKBSlKDEeb/CM9jeLrtjkFSGm2jOxwNviEeqMvlYfXP5ji+8AczLbVYgAwjuQPPCx82fVo8/nX5jqPXFW90DAqQCCMEHqCD6EVkvF3ICKZzPYSfDPnd4ZBMe7vlCPNH19sj2AoJvmDyqiv0Q2sNtFMJlkkcrs3xgNuUlFOSSR39u9XC2s7awgIRYreFPM2AsaD3Zj0H3NYwOEuJ7f9nHctIo9fiVYfYy4av4vJvV9QYHUbzCA5w0jTsP7iDCD/MKDlzG5gSa5MmkaYrPE7DcwyPGKnPr+WJcbiT7Z6Addh4J4VTTLKO0TqVG52xjfI3Vm+meg9gAPSvPwXy+tdJjK26kuww8r9Xf1xnsF/lGB9T1qy0ClKUClKUClKUClKUClKUClKUClKUClKUClKUClKUClKUClKUClKUClKUClKUClKUClKUClKUClKUClKUClKUClKUClKUClKUClKUClKUClKUClKUClKUClKUClKUClKUClKUClKUClKUClKUClKUClKUClKUClKUClKUClKUClKUClKUClKUClKUClKUClKUClKU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BA"/>
          </a:p>
        </p:txBody>
      </p:sp>
      <p:sp>
        <p:nvSpPr>
          <p:cNvPr id="67594" name="AutoShape 10" descr="data:image/jpeg;base64,/9j/4AAQSkZJRgABAQAAAQABAAD/2wCEAAkGBhQSEBIUDxMSFBQSGBgWGBYVFhUYHBoWFR0XGBodGBwYHCYfFx4lHBcYIC8gIycqLC0sFx4xNTEqNSYrLCkBCQoKDgwOGA8PFCkcHyQrNSkuNSk1NSosNSwvLCkpNTU1NTUsMiw1KS8qKSwuNSwyNTQ1LzUpKSstNSwsKywpLP/AABEIAMIBAwMBIgACEQEDEQH/xAAcAAEAAgMBAQEAAAAAAAAAAAAABAYFBwgDAQL/xABLEAABAwIDAwULBwoGAwEBAAABAAIDBBEFEiEGBzETF0FRkQgiMjVTVGFxgaHSFHJzkrGy0SMzQlJidIKTs+EVGDRDwcIWovBjJP/EABoBAQEAAwEBAAAAAAAAAAAAAAABAgMEBQb/xAApEQEAAQMDAwMEAwEAAAAAAAAAAQIREgMEIRUxU0FRcRRhgaEikfAT/9oADAMBAAIRAxEAPwDGZEyKRyacmvh8mmyPkTIpHJpyaZFkfImRSOTTk0yLI+RMikcmnJpkWR8iZFncA2cdUudqGRxi8kh4NH/JWUdWYdEcrKeSotoXvda/pA/sF0UaUzTlVVFMfdbKdkTIrpHhFHWAikzU89riN5u11ugH/wC9SgbObMGeqMMt2CO5kHT3pAsPWSNVf+Fd6YptN+0x2LK1kTIrviEeGETRtbLE+MENeMzszhpoCTfXrt7FOxDZqhhgidIJA+VtmgOecz3NHHqAJHVxWyNrVN7V0zb7mLXWRMi2aNj6eHko30887n2zytvZpOnQRb2dCxg2Vp4a18c/KyMyh8TGNcS69wcxaOgi3QsqtlqU2vMe3wYqLkXu/DZBkzMeM9g27SM17WtfjxCvuIbMU/yUzup5acxuBdGX3LmXF+nQkE+0KbtZyBhow5sl3ZOSIdbL4Hha66LL6OYiqaqu0RP9mLXOI4RLA4MnYWOIuAbHTUdHqUTItqVuzdPLVvil5Rz+RD2OdK8nwnA8Tr0HtWEwnZGN1HmmaeWkkMUZzOABvkvYGxtZzvYlezrytT25/Rio2RMi2h/4hSiQQfJqh1xrUXNg63Xf/iyouNYSaeeSIm+Q6HrB1B7CFp19vXoxlV8fkmmzE5EyKRyacmuTJLI+RMikcmnJpkWR8iZFI5NOTTIsj5EyKRyacmmRZHyJkUjk05NMiyPkRSOTRMiyTkTk1IyJkXNkzR8iZFIyJkTIR8icmpGRMiZCPkTIpGRMiZCxTRFuH0kMZy/KnkvPXqAAfd2L81WBUvL/ACZhnEocxuc5S03sXXHRpwXvh8PyqjETDaemcXsHDM066en8AoVXtJUm7X2Y8EZnBga8lmozHjovXr1NOKYqqi8TEW9e0cx9puPHF4aeFzhT8u2aCSwc4tLSW8Tp4OoVgq8YbT1kFQ5ulRA3lLDUG41HXwCxsE9RXnkyGBhIMj2sDeHS49J6gszh74qjEdAHMpossfSCWkC/p46eq626NWU30+LzFuLcxf7+kcKxmJ4XQsEszjM/lASxmV7bOdr4RaLa9fvX52jr2zxUnybNI6HwsrHmxDWcdOsL91e1s5fPG5jHsJc3K5t8oBtc246dayO0mJvomwR0oa1uUm+UG9rDp7evVZTXp1UVzTNqfW0c3v8AI+T4tDVFjjUTwOYO/iZn16+A9/pTD8chD6g/l4mSANZM8Pda1wbFwOUXNwCs3TQNM8M2UNkkhcHW6fzZ911CwTGXzCr5QNIiccoy6WGbQ9fghdv8oqjKqLzf072j544n0Vi6+tibQTQiWaR7+D5GSDO4kHvSRa2lvYvlfNDUU9ObyCWnDDkyOvplBv3vDQm6n0GIvqaB7pspc14Ggt4LmEdl1LrcXkbiEMLbcm9t3aak9909HALXxVTFU1fxmIiOPeZt6+4wOJ4yDiENRBmfExoa9zWPsAS7NfToBuvuO7RNdLTCjBkbE8yuDWu1JPDh6XdqzlFizzXywWbybW3AAtr3pJv03uVDxOX5FSZqUNDpJDd1gbXLj/xZY1ZYV1Z8XmZ45vFu3KPOqxGnfMJXVNQzQXp7SNJI6LAX7OKpuKROlmkfHHMW3/TD3OAHDMSr5RP+UQUs8wHKtkFnAWvqW9h/4Xu3GJP8RMGnJ5L8Nb2ve6x1dKNaKcqrRVMWtHvHrzwNXRUrnGzGucepoJ+xfJIC02cCD1EEH3rY2H1sLBURNkFPIZn9+Wix10tfQ6aWWH2zp5rROlfHIzUNcxoaSeN3ezq00Xnam0ijSmuKr29re9ve/wCksp+RMikZEyLzchHyJkUjImRMhHyJkUjImRMhHyJkUjImRMhH5NFIyL4mQkZEyL3yplXPkrwyJkXvlTKmQ8MiZF75UypkPDImRe+VMqZD8QSuY4OYS1w4EcVnBta5wHLwwSkfpObqsNlTKt2nudTS4oqsMjiG0ssjMjcsUf6sYtf1qBh1c+CQSRmxHXwI6QfQvzlTKlW51KqormqbwM5UbYuLXcnDFG94s541J9323X4pdrXCNrJoo5slspfxFuHQdfSsNlTKt3UNe98/98dlZhm18vL8q5rTZpYGagAEg+06KPh20DoeWsxp5Ykm5Ol78PrLH5UyrH63WvE5c8/sZDD8fdFA6EMaQ52a5Jv0fgv3UbSOfUsqCxocwWDbmx8L4ljMqZVPrNXGKcuItb8dhk4No3Nqn1AY3M8Wy3Nuj8F6Um1b2h7Xxskje5zsjujMb2HouelYjKmVWne61Par3n++4y9TtXI98RDGNZE4OEbeBI4XK8xtG75V8oyNzZcuW5twssZlTKk77WmbzV63/MDMQ7Vus9skMUjHOLsrhwLjfjbX2i6h4zjbqjKC1rGM8FjeA6FDyplUr3mtXThVVwPDImRe+VMq5skeGRMi98qZUyHhkTIvfKmVMh4ZEyL3yplTIeGRF75UTIas50qjycHZJ8ac6VR5ODsk+NUxF930/beOGS586VR5ODsk+NOdKo8nB2SfGqaxpJAGpOg9ZVq5rMU8xn7B+KdP23jgSOdKo8nB2SfGnOlUeTg7JPjUfmsxTzGfsH4pzWYp5jP2D8U6ftvHAkc6VR5ODsk+NOdKo8nB2SfGo/NZinmM/YPxTmsxTzGfsH4p0/beOBI50qjycHZJ8ac6VR5ODsk+NR+azFPMZ+wfivCs3cYjFG+SWjmYyNpc5xAsGtFyTr0BOn7bxwJ/OlUeTg7JPjTnSqPJwdknxqmInT9t44Fz50qjycHZJ8ac6VR5ODsk+NVrB8EmqpOSpYnSyWLsreNhxPvWd5rMU8xn7B+KdP23jgSOdKo8nB2SfGnOlUeTg7JPjUfmsxTzGfsH4pzWYp5jP2D8U6ftvHAkc6VR5ODsk+NOdKo8nB2SfGo/NZinmM/YPxTmsxTzGfsH4p0/beOBI50qjycHZJ8ac6VR5ODsk+NR+azFPMZ+wfioWL7C11LEZamllijBALnAWudB0p0/beOBledKo8nB2SfGnOlUeTg7JPjVMROn7bxwLnzpVHk4OyT4050qjycHZJ8ap8MJe5rWAlziGgDpJ0A7VaOazFPMZ+wfinT9t44EjnSqPJwdknxpzpVHk4OyT41H5rMU8xn7B+Kc1mKeYz9g/FOn7bxwJHOlUeTg7JPjTnSqPJwdknxqPzWYp5jP2D8U5rMU8xn7B+KdP23jgSOdKo8nB2SfGnOlUeTg7JPjUfmsxTzGfsH4pzWYp5jP2D8U6ftvHAkc6VR5ODsk+NOdKo8nB2SfGqtiWGS08roqhjo5GWDmO4i4BF/YQfaoqdP23jgXPnSqPJwdknxoqYidP23jgERF3D3ovzsfzm/aF22FxJRfnY/nN+0Ltu9hqgE24qkY9vkw6lcWcqZnjiIG5wD1F1w33rXu2+21TjFZ/h+FZuQuWuc025TL4TnuHgxDq6eOtwFc9l9x9DTMBqm/KpbXJfcMB/ZYDw+ddBBb3RFFfWnqwOu0Xxq17NbzKCucGQTgSHhHIMjj6gdHewlVDBdpMDrK00UdBCC4uYyQwRBry0G9iO+bcA2J4+hfnbPcPC9pkwsmGVuoiLiWOI6Gk6xnqN7eriiNtqu7xPFOIfu033CqDuo3ly8t/h2KZhM0lkb5NHZm8Y5L8XaaHp4a6Xv28TxTiH7tN9worj8r4vpXxBsncB44b9DL/wBV00uZe5/8cN+hl/6robabaKKhpZaioNmRjgOLnHRrW+knRBJxTFoaaMy1MjIo28XPIA9WvE+garXGKd0Lh8biIWVE9v0mtaxvszkH3KiYTg1dtPVunqXmKkjNtPBYOOSIHRz7cXH29AW38G3W4bSMsylikIGr5miVxt099oPYAgqVH3R1G4gS09TGD0jk3ge8H3LYGze2VJXtzUczJLaubwe35zTqPXwWEwfCcJxam5aOjhMZc5lzC2N92aGxZqO1a6253RTYafl2DSShsPfOYDd8YHEtP6bOsHW3WL2Dfa11v68TSfSxfeU3dZvGbilOeUs2phsJWjg4Hg9voPSOg+xQt/fiaT6WL7yDmFERBkNnv9XTfTRffau0lxbs9/q6b6aL77V2Pi+LR0sEk87sscTS5x9A6B1k8AOsoPxjWNwUkLpqqRsUbeLnHp6gOLj6AtQbQd0cA4tw+mzgaCSYkX9TG6j2n2KqE1u0+IkAmOCP1lkMZPV+lI73nqA03lspu5osPY0QQtdIOM0gDnk9dyO99TbBBp8b58aPfCmZl4/6aW1vXdZTBO6OcHZa+kFuBdCSCPWx/HtC3lZYHabYWjr2FtVAwk8JGgNe31OGvsNwgl7PbS09dCJaSVsjOm2haepzTq0+tZRczYzg1ZszXsmgeXwvPeu1DZGjjHKOAdb8QuhNl9o4q6liqYD3sg4Hi1w0c0+kHRBzJvh8d1vz2f041TFc98Xjut+ez+nGqYgIiICIiD3ovzsfzm/aF1Jvjx91LhMvJmz5yIGkdGe+a38Ad2rlui/Ox/Ob9oXQvdEMP+H05HAVGvrLJLf8oMhuO2VbTYe2oc0crV9+T0iMEhjR6P0v4h1KxbfbZtwylE74nS5pGxhocG6uDjckg6Waehe+wcgOF0Jbw+Txe5gCrG/TC5Z8NY2niklc2djiGNLiGhktybdGo19KDVGCbaYdS1vyuGgqM4LnMY6pYWMLr3LRyV+BNrk2XRez2MCrpYKhrSwTMa/KSCRfouOK49paV8j2sia573kNa1ouSTwAA4ldZbv6V8WF0bJWuY9kTQ5rhYgjoIPBEhrTf7s9yT6bEIO8kziN7hp3ze+id6xlIv6Gq747i/yrZyefy1E959DjGcw7brG7+3gYQQeJmiA9ffH7AVHwtpGx7r+ZTH2HlCPciubCvi+lfEGye5/8cN+hl/6qzb/8SkqKyiw+E+FleW30MkrjGy/qAP1lWe5/8cN+hl/6qw7eODNrqJ0mjS6m1PrLftQYag2hxnZ+0U8WamBNmvbmjNySckjPBJJJtfp4L8bV73qvE5oYaWQ0UT8rD+VyXe42JkkFrMHs6yukZoGvaWvaHNOhDgCCPSDoVrXavcbQVLj8mPySYguAZYsIGlzGToLkDvSBqgrWy+6/GKOeAU1dGKdzsz3RyOewDifybwA+9rC3tIW8raWOq5kxA4rs3MxgnHJyXLADnieG2v3jtWHUdR14q/bK90NTy5WYjGad3DlGXfH7R4TP/ZBW3U3+DbVRth72Cpc2zRw5OpOXL6myDT5oV939eJpPpYvvKh72MUiqcbwx1LIyUFsFnRuDhczOtw6fQVfN/XiaT6WL7yDmFERBkNnv9XTfTRffat2d0dtAWw01Iw25Vxlf6Ws0aPVmJP8ACFpPZ7/V0300X32rZ/dEeMqTNbLyI/qOug2tut2UbQYbCzKBJK0SynpL3gGx+aLN9hUraneFR4c9jKyRzHSNLm2Y52gNugaaqww+C23UFr3edDgzpof8Ze5smQ8nblvAvr+bBHHrQevPphXl3/ypPwWRwDerh9bUMp6aVzpX5soMb2+CC46kW4ArWvyTZPysnbV/CrBsJT7PiviOGPeaqz8gPyi3gOzeGMvg34oL5ttsyyvoZ6d4BLmksP6sjdWEdWunqJWpu5zxpzZqujeTawlaD0OaQx/aC36q3sueN0lv/JanL4P/APVw4Wz6IKtvi8d1vz2f041TFc98Xjut+ez+nGqYgIiICIiD3ovzsfzm/aF1nvK2ZNdhs8LBeQflIx1vj1A9ou32rkyi/Ox/Ob9oXbYQak3EbaNfAcPnOWWEuMQdpmjJJc35zTfTqPoK2piH5mT5jvsK1XvM3TyPmNdhN2zg53xtOUucNc8R6H9Y6ePHji8C37yRAwYvTPc5veuewZH9Rzxutr6QR6kRrnd342oPp4/tXWy0bR7XbOQPZNBSTCWIh7LMkuHDh4UmVR8e3tVuKONLhFPJGH6Et76UtPW4d7EOs39qD7vf2hOJV9Ph1Cc/JvyuI1Bmd3p9jG3ufS7qWzNrMNbT4DVQs8GGjfGPUyMj/hYnddusbhzTNUFslU8WuNWxtPFrT0k9LvYNONh3ieKcQ/dpvuFFcflfF9K+INk9z/44b9DL/wBVd+6E2Ze5lPXwA5qfvJCOIaTmY72PuP4gqR3P/jhv0Mv/AFXStVStkY5kjQ5jwWua4XBadCCOkIK5u722jxOjZK0gSsAbMzpbJbj813EH8CqXt/uorZ611bQ1xD+hsjnRmNo/RjcweD6CBx1JVc2k3eV+C1JrMGdI+DUlrRmcxvEtkZ/uM/a4jpsRdZnBe6OhLQ2uppGP4ExEOaf4XEFvquUFZ2O3d1eOZKuvqy6BrjGcznPkIYRdrQRlYD139i2Ztvuywp9O+WoY2lELNZorMIDRYXHB54DUElYGff8A4dBGW0VLKeJDQyOFtz12Jt67FVGR2LbSytBbyNI03vZwib6bnWZ9v/m3QY/cxsr8qxYSsDjT0bjJmcACTciIG1wHE99b9kra+/rxNJ9LF95WrZDZKHDqZsFMNBq55tme88XO/DoAAVV39+JpPpYvvIOYUREGQ2e/1dN9NF99q3f3RmzxfT09WwX5Fxjf6GyWLT6g4W/iC0hs9/q6b6aL77V2RimGR1EMkM7Q6OVpa4eg/YfSgrW6vaxtfhsLrgywgRSjpDmCwP8AELHt6l77X7t6TEpI31YkLo2lrcj8uhN9dFpGso63ZjEc8d5KeQ2BN8ksfHK+3gvHu4i4K3TsnvSoa9jeTmbFKeMMpDXA+i+jx6R7kGE5gMM/VqP5p/BZPZvdDQ0NSyophMJI81s0mYd80tNxbqJV1zBVrajeNQ0DSZ52l4vaKMh7yR0WHg+s2CD3252oZh9DNUPIzNbljH60jtGge3X1ArVXc54G50tXWP4WELSelziHvPss36yrVfiFdtPXtZG3k4IzoNSyFh4uef0nn38AuhdmtnoqGlip4BZkQtc8XOOrnO9JNyg5j3xeO6357P6capiue+Lx3W/PZ/TjVMQEREBERB60jgJGE6AOaT2hdajehhnn1P8AW/suRV9ug6550MM8+p/rf2WNxbazAqoWqpqGX0vAJHqNrj2FcsXS6Do1sOy4NwaH6zz7iVYsP28waBuSnqaOJv6sdmj3DVcoXS6DrnnRwzz6n+t/ZYTbjeJh0uG1scVZA98kErWtDtS4tIAGnElcw3S6AV8REF83LY1DS4oJaqVkUfJSDM82FzlsFv7nRwzz6n+t/Zcir7dB1zzoYX59T/W/ssLiuObPVJzVD8Pkcf0iBm+sBf3rmC6XQdLUdXs1E7NGcOB6yA63qzA2ViZvOwsAAVtMAOADv7Lke6XQdc86OGefU/1v7Kj75NuKGqwp8VNVQyyGSMhrXXNg7Vc/Ig+IvtksgmYJKG1MDnkBrZYySegBwJPYuredDDPPqf639lyNZEHV2Kbd4NUxOiqaqkkjfxa43H2aH0jVaj2i2Cwdzi7D8Wgiv/tykvA9Tx3wHrBWrUuguf8A4jY5Ri+H5evl5rdmRZnAdgMKDg6vxincOlkJIv63vF//AFWs7pdB1Tge2OCUcIhpKmkiYOhruJ63G13H0lZDnRwzz6n+t/ZcjXS6C070MSjqMWq5ad7ZI3uaWvbqDZjAbe0EexVVEQEREBERAREQEREBZfZPBRV11PTvcWNnkDC4AEgHpF1iFaN2Pjig+nYg2x/lsp/O5/qRp/lsp/O5/qRrcLngAlxAAFyToAB1rR23u++WWU0uCgm5ycs1uZz3cLQt6v2rXPRbigk1Xc9UcQvLXyMHW8RNHvKhw7lMLebMxZrj1NfTk9gcsdhm43Ea38riE4iLtfyrnSye0XsPVdZSo7mk5fydcC79qGw7Q8n3IJ7e5tpjwrJ/qRr7/lsp/O5/qRqnVeE41s+7lGPc6nB1LCZIT6HsPgX67D1rbu7jejDijC0gRVLBd8V9CP1oz0j0cR70Gv8AajcHBS0VTUNqpnGCN8gaWMsS0XsbLSa6/wB5HijEP3eT7pXIJQfEREG+9x2x9HVYY6SqpoZXid7cz2BxyhsZAuejU9q2Hza4Z5hS/wAtqqnc7+KX/vEn3Yle9ptpoaCndPUusxugA1c5x4NaOkn+6DH82uGeYUv8tqjy7C4Q02dS0LT1FsY+1ask2jxfH5Xsog6npgbHK4sYB/8ApIO+e636LezpWSg7nEuF567vzxyw5h2ueCexBsaLd5hThdlFSOHWGNP2L982uGeYUv8ALatW1u5PEKL8rhdWXubqGtLoXn1d8Wu9RIWX2B3xycsKPGRycoOQSubk7/hlmbwaf2hYdfWgvfNrhnmFL/LauVNpoGsrapjAGtZPK1rRwDWvcAB6AAu0Fxltb4wrP3ib+o5BiUREBERAREQEREBERAREQEREBWjdj44oPp2Krq0bsfHFB9OxBtnf9tu6GJlDASHzjNKRx5K9g3+Ig39A9Kze6Hdoygp2zztBq5m3JI/NNdwY3qNvCPs6Fryth+W7YZJdWsnAt0ZaduYD1Es963ntViUsFHNLTxPmkY0kMZbNwOoB8K3Gw16kFF3gb8IqGV1PSRiomZo8l1mMd+rpq5w6QLW67ql0vdIVYcOVpqZzekNL2n2Ek/YqpuwwP5bisQnhfUMBL5RwHzpCf0cx1HE8OldIY5sJR1VO6B9PC1paQ0sY1pYbaFpA0IQR9jduaXFoHGIagZZYZACW5uscHNOuvBaY3l7IPwSvhrMPJZE9+ZnTycg1LD1tIvYHouOhYDdrib6DGoG3IvL8mkA6Q92TX1OsfYt+b38LbPg1WHDWJolaep0ZB+zMPag8Me2gZW7OVNTHoJqWQkfquDSHN9jgR7FysVufd3Xl+y+LRnhEJbep8YNu0E+1aYKD4iIg6T7njxS/94k+7EqhtZNJjuOijicRT07nMuOAaz87J1Ek96P4etWvcA+2DSkcRPKexkSwfc7wB9RXzO1fZgv89z3O97QgzW2tNLTVOE4dhc7qKKblG3jAOrbG7ulx49PE3XrPsZiDCQ/aB7SNbOa0H3vUjbzx9gfzpvsCwzdkKbENo8UZWML2xshc2znNsSyMfonqRFi3R7UOmw7NW1LXyNlkbmkc0OLRa3V1lRt8ewDKyldUwtHymnaXXH+5E3UtPWQLkdnSsRvF3U4fSYZUz08LmyRtBaTI82u5o4E2OhK2Vsu2+H0gOoNPED7WNRVT3KbXOrKDk5XZpaUiMk8XMIvGT6bAt/hXOm1vjCs/eJv6jltncP3mJ4hE2+UNdp8yXKPcStTbW+MKz94m/qOQYlERAREQEREBERAREQEREBERAVo3Y+OKD6diq6tG7HxxQfTsQXJ0gpNsby9619RoeGlQyzT2vC3/AInVGKCWRjOUdGxzwy9sxaCbXsbXtZaf7oHYxzhHiEAN4gGTZeIaDdj/AGE2J9LepW/dXvGZiVM1kjgKqJoEjCRd4GnKNHSD09R9iCs7vd7lJNXchHQsozVuc50gkBzS20BGQam1hrxPpW1MZxeOlgknncGxxNLiT6OgdZPAD0rTW8HcNI+d8+FlmWQlzoHHKWuOp5MnS1+g2sqs3dJjdQWxzteGN4GaoDmt9QzO9wQYXYakfXY3Tlo1fUcu70Na7lXX9Glvauht7WINhwatLrd/HyYHW6QhunaT7FF3b7sYsJjc9zhJUPHfy2sGtGuVl+Dekk6m3RwWr97m25xWqhoMOvJG19rt/wB2Y96Lfst119JPCyCXu5oy3ZjGJDwkEoH8EYB+33LTZXUmK7NtoNmqimbYmOlkzEdL3AuefrE+yy5bKD4iIg6S7npt8IkB4GolH/pEqtuqq/8ADscqqKc5RKXRtvoC9ji6P6zCbesdatXc7+KX/vEn3Yl57493L6nLW0IPymEDO1vhPa3Vrm2/Tb7x6QEGe292HqKyopKijqGQS0uexewu1fbUdHQeI6VW929PNFjuJsrZmzTCKLPIBlDrhhFh0WbYexfvd9vsilY2DE3CGdve8q7Rj7ad8f8Abd1309XBZ3Gt1mH19Q+qc+Uvly5jDMMpygNHAHoAQe+96QHBa2xHgt6f22KbT40ykwaKolNmxUsbvWeTblA9JNh7VSMf3Y4JSMLqupnYB+iagFx9DWBt3H2Ko4vjVRj00NBhsbo6SANDQ4nRrAGiSc8NBwb6eklEWHuecNc59bVv/TIjB63EmR/ZdvatObW+MKz94m/qOXXGzGzsdDSxU8PgxjUni5x1c4+knVcj7W+MKz94m/qORWJREQEREBERAREQEREBERAREQFaN2Pjig+nYqusls5jRpKuCoa0PMDw8NJIBI6CQg7Nmha9pa8BzXAgtIuCDoQQeIWhtt9zlTRT/K8EMha05hGwnlYj+x5Rvo49Fivz/mUn8zh/mP8AwX3/ADKT+Zw/zH/gg+4H3Q1RCOTxGmErm6FzTyT/AOJpFr+q3qWZn7pOAN/J0cxdbg57AL+sXVTxTfe2p/1OF0Uvpfdx7S26xsW8ykabtwXD7jrzH7Qgn4rtzi2OuNPSROZC7RzIbgW//WU9Ho0HoW0d2G6ePDG8rMWy1bhYvA72MHi2O/vd0+gcdfU3dFSxtDY6CmY0cGtc5o7AF6/5lJ/M4f5j/wAEG2t5HijEP3eT7pXIJW1Mf3+zVVLPTupYWieN0ZcHvJAcLXGi1UgIiIOk+548Uv8A3iT7sS2hdca4RtlWUsfJ0tTNEwkuyscQMxsCfXoOxTuc3E/Pqn65QdDbYbpaKvcZC0wzHjLFYZj+206O9eh9Kob+56qGkiCvYG+lj2n2hrrLWvObifn1T9cpzm4n59U/XKDa+E9zuzMHVtW6TrbE3Lf1vcSfctpYDs7T0UQipImxs6bcXHrcTq4+krlbnNxPz6p+uU5zcT8+qfrlB15dcZbW+MKz94m/qOWR5zcT8+qfrlVyoqHSPc+Qlznkuc48S5xuSfSSUHmiIgIiICIiAiIgIiICIiAiIgIiICIiAiIgIiICIiAiIgIiICIiAiIgIiICIiAiIgIiICIi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BA"/>
          </a:p>
        </p:txBody>
      </p:sp>
      <p:sp>
        <p:nvSpPr>
          <p:cNvPr id="67596" name="AutoShape 12" descr="data:image/jpeg;base64,/9j/4AAQSkZJRgABAQAAAQABAAD/2wCEAAkGBhQSEBIUDxMSFBQSGBgWGBYVFhUYHBoWFR0XGBodGBwYHCYfFx4lHBcYIC8gIycqLC0sFx4xNTEqNSYrLCkBCQoKDgwOGA8PFCkcHyQrNSkuNSk1NSosNSwvLCkpNTU1NTUsMiw1KS8qKSwuNSwyNTQ1LzUpKSstNSwsKywpLP/AABEIAMIBAwMBIgACEQEDEQH/xAAcAAEAAgMBAQEAAAAAAAAAAAAABAYFBwgDAQL/xABLEAABAwIDAwULBwoGAwEBAAABAAIDBBEFEiEGBzETF0FRkQgiMjVTVGFxgaHSFHJzkrGy0SMzQlJidIKTs+EVGDRDwcIWovBjJP/EABoBAQEAAwEBAAAAAAAAAAAAAAABAgMEBQb/xAApEQEAAQMDAwMEAwEAAAAAAAAAAQIREgMEIRUxU0FRcRRhgaEikfAT/9oADAMBAAIRAxEAPwDGZEyKRyacmvh8mmyPkTIpHJpyaZFkfImRSOTTk0yLI+RMikcmnJpkWR8iZFncA2cdUudqGRxi8kh4NH/JWUdWYdEcrKeSotoXvda/pA/sF0UaUzTlVVFMfdbKdkTIrpHhFHWAikzU89riN5u11ugH/wC9SgbObMGeqMMt2CO5kHT3pAsPWSNVf+Fd6YptN+0x2LK1kTIrviEeGETRtbLE+MENeMzszhpoCTfXrt7FOxDZqhhgidIJA+VtmgOecz3NHHqAJHVxWyNrVN7V0zb7mLXWRMi2aNj6eHko30887n2zytvZpOnQRb2dCxg2Vp4a18c/KyMyh8TGNcS69wcxaOgi3QsqtlqU2vMe3wYqLkXu/DZBkzMeM9g27SM17WtfjxCvuIbMU/yUzup5acxuBdGX3LmXF+nQkE+0KbtZyBhow5sl3ZOSIdbL4Hha66LL6OYiqaqu0RP9mLXOI4RLA4MnYWOIuAbHTUdHqUTItqVuzdPLVvil5Rz+RD2OdK8nwnA8Tr0HtWEwnZGN1HmmaeWkkMUZzOABvkvYGxtZzvYlezrytT25/Rio2RMi2h/4hSiQQfJqh1xrUXNg63Xf/iyouNYSaeeSIm+Q6HrB1B7CFp19vXoxlV8fkmmzE5EyKRyacmuTJLI+RMikcmnJpkWR8iZFI5NOTTIsj5EyKRyacmmRZHyJkUjk05NMiyPkRSOTRMiyTkTk1IyJkXNkzR8iZFIyJkTIR8icmpGRMiZCPkTIpGRMiZCxTRFuH0kMZy/KnkvPXqAAfd2L81WBUvL/ACZhnEocxuc5S03sXXHRpwXvh8PyqjETDaemcXsHDM066en8AoVXtJUm7X2Y8EZnBga8lmozHjovXr1NOKYqqi8TEW9e0cx9puPHF4aeFzhT8u2aCSwc4tLSW8Tp4OoVgq8YbT1kFQ5ulRA3lLDUG41HXwCxsE9RXnkyGBhIMj2sDeHS49J6gszh74qjEdAHMpossfSCWkC/p46eq626NWU30+LzFuLcxf7+kcKxmJ4XQsEszjM/lASxmV7bOdr4RaLa9fvX52jr2zxUnybNI6HwsrHmxDWcdOsL91e1s5fPG5jHsJc3K5t8oBtc246dayO0mJvomwR0oa1uUm+UG9rDp7evVZTXp1UVzTNqfW0c3v8AI+T4tDVFjjUTwOYO/iZn16+A9/pTD8chD6g/l4mSANZM8Pda1wbFwOUXNwCs3TQNM8M2UNkkhcHW6fzZ911CwTGXzCr5QNIiccoy6WGbQ9fghdv8oqjKqLzf072j544n0Vi6+tibQTQiWaR7+D5GSDO4kHvSRa2lvYvlfNDUU9ObyCWnDDkyOvplBv3vDQm6n0GIvqaB7pspc14Ggt4LmEdl1LrcXkbiEMLbcm9t3aak9909HALXxVTFU1fxmIiOPeZt6+4wOJ4yDiENRBmfExoa9zWPsAS7NfToBuvuO7RNdLTCjBkbE8yuDWu1JPDh6XdqzlFizzXywWbybW3AAtr3pJv03uVDxOX5FSZqUNDpJDd1gbXLj/xZY1ZYV1Z8XmZ45vFu3KPOqxGnfMJXVNQzQXp7SNJI6LAX7OKpuKROlmkfHHMW3/TD3OAHDMSr5RP+UQUs8wHKtkFnAWvqW9h/4Xu3GJP8RMGnJ5L8Nb2ve6x1dKNaKcqrRVMWtHvHrzwNXRUrnGzGucepoJ+xfJIC02cCD1EEH3rY2H1sLBURNkFPIZn9+Wix10tfQ6aWWH2zp5rROlfHIzUNcxoaSeN3ezq00Xnam0ijSmuKr29re9ve/wCksp+RMikZEyLzchHyJkUjImRMhHyJkUjImRMhHyJkUjImRMhH5NFIyL4mQkZEyL3yplXPkrwyJkXvlTKmQ8MiZF75UypkPDImRe+VMqZD8QSuY4OYS1w4EcVnBta5wHLwwSkfpObqsNlTKt2nudTS4oqsMjiG0ssjMjcsUf6sYtf1qBh1c+CQSRmxHXwI6QfQvzlTKlW51KqormqbwM5UbYuLXcnDFG94s541J9323X4pdrXCNrJoo5slspfxFuHQdfSsNlTKt3UNe98/98dlZhm18vL8q5rTZpYGagAEg+06KPh20DoeWsxp5Ykm5Ol78PrLH5UyrH63WvE5c8/sZDD8fdFA6EMaQ52a5Jv0fgv3UbSOfUsqCxocwWDbmx8L4ljMqZVPrNXGKcuItb8dhk4No3Nqn1AY3M8Wy3Nuj8F6Um1b2h7Xxskje5zsjujMb2HouelYjKmVWne61Par3n++4y9TtXI98RDGNZE4OEbeBI4XK8xtG75V8oyNzZcuW5twssZlTKk77WmbzV63/MDMQ7Vus9skMUjHOLsrhwLjfjbX2i6h4zjbqjKC1rGM8FjeA6FDyplUr3mtXThVVwPDImRe+VMq5skeGRMi98qZUyHhkTIvfKmVMh4ZEyL3yplTIeGRF75UTIas50qjycHZJ8ac6VR5ODsk+NUxF930/beOGS586VR5ODsk+NOdKo8nB2SfGqaxpJAGpOg9ZVq5rMU8xn7B+KdP23jgSOdKo8nB2SfGnOlUeTg7JPjUfmsxTzGfsH4pzWYp5jP2D8U6ftvHAkc6VR5ODsk+NOdKo8nB2SfGo/NZinmM/YPxTmsxTzGfsH4p0/beOBI50qjycHZJ8ac6VR5ODsk+NR+azFPMZ+wfivCs3cYjFG+SWjmYyNpc5xAsGtFyTr0BOn7bxwJ/OlUeTg7JPjTnSqPJwdknxqmInT9t44Fz50qjycHZJ8ac6VR5ODsk+NVrB8EmqpOSpYnSyWLsreNhxPvWd5rMU8xn7B+KdP23jgSOdKo8nB2SfGnOlUeTg7JPjUfmsxTzGfsH4pzWYp5jP2D8U6ftvHAkc6VR5ODsk+NOdKo8nB2SfGo/NZinmM/YPxTmsxTzGfsH4p0/beOBI50qjycHZJ8ac6VR5ODsk+NR+azFPMZ+wfioWL7C11LEZamllijBALnAWudB0p0/beOBledKo8nB2SfGnOlUeTg7JPjVMROn7bxwLnzpVHk4OyT4050qjycHZJ8ap8MJe5rWAlziGgDpJ0A7VaOazFPMZ+wfinT9t44EjnSqPJwdknxpzpVHk4OyT41H5rMU8xn7B+Kc1mKeYz9g/FOn7bxwJHOlUeTg7JPjTnSqPJwdknxqPzWYp5jP2D8U5rMU8xn7B+KdP23jgSOdKo8nB2SfGnOlUeTg7JPjUfmsxTzGfsH4pzWYp5jP2D8U6ftvHAkc6VR5ODsk+NOdKo8nB2SfGqtiWGS08roqhjo5GWDmO4i4BF/YQfaoqdP23jgXPnSqPJwdknxoqYidP23jgERF3D3ovzsfzm/aF22FxJRfnY/nN+0Ltu9hqgE24qkY9vkw6lcWcqZnjiIG5wD1F1w33rXu2+21TjFZ/h+FZuQuWuc025TL4TnuHgxDq6eOtwFc9l9x9DTMBqm/KpbXJfcMB/ZYDw+ddBBb3RFFfWnqwOu0Xxq17NbzKCucGQTgSHhHIMjj6gdHewlVDBdpMDrK00UdBCC4uYyQwRBry0G9iO+bcA2J4+hfnbPcPC9pkwsmGVuoiLiWOI6Gk6xnqN7eriiNtqu7xPFOIfu033CqDuo3ly8t/h2KZhM0lkb5NHZm8Y5L8XaaHp4a6Xv28TxTiH7tN9worj8r4vpXxBsncB44b9DL/wBV00uZe5/8cN+hl/6robabaKKhpZaioNmRjgOLnHRrW+knRBJxTFoaaMy1MjIo28XPIA9WvE+garXGKd0Lh8biIWVE9v0mtaxvszkH3KiYTg1dtPVunqXmKkjNtPBYOOSIHRz7cXH29AW38G3W4bSMsylikIGr5miVxt099oPYAgqVH3R1G4gS09TGD0jk3ge8H3LYGze2VJXtzUczJLaubwe35zTqPXwWEwfCcJxam5aOjhMZc5lzC2N92aGxZqO1a6253RTYafl2DSShsPfOYDd8YHEtP6bOsHW3WL2Dfa11v68TSfSxfeU3dZvGbilOeUs2phsJWjg4Hg9voPSOg+xQt/fiaT6WL7yDmFERBkNnv9XTfTRffau0lxbs9/q6b6aL77V2Pi+LR0sEk87sscTS5x9A6B1k8AOsoPxjWNwUkLpqqRsUbeLnHp6gOLj6AtQbQd0cA4tw+mzgaCSYkX9TG6j2n2KqE1u0+IkAmOCP1lkMZPV+lI73nqA03lspu5osPY0QQtdIOM0gDnk9dyO99TbBBp8b58aPfCmZl4/6aW1vXdZTBO6OcHZa+kFuBdCSCPWx/HtC3lZYHabYWjr2FtVAwk8JGgNe31OGvsNwgl7PbS09dCJaSVsjOm2haepzTq0+tZRczYzg1ZszXsmgeXwvPeu1DZGjjHKOAdb8QuhNl9o4q6liqYD3sg4Hi1w0c0+kHRBzJvh8d1vz2f041TFc98Xjut+ez+nGqYgIiICIiD3ovzsfzm/aF1Jvjx91LhMvJmz5yIGkdGe+a38Ad2rlui/Ox/Ob9oXQvdEMP+H05HAVGvrLJLf8oMhuO2VbTYe2oc0crV9+T0iMEhjR6P0v4h1KxbfbZtwylE74nS5pGxhocG6uDjckg6Waehe+wcgOF0Jbw+Txe5gCrG/TC5Z8NY2niklc2djiGNLiGhktybdGo19KDVGCbaYdS1vyuGgqM4LnMY6pYWMLr3LRyV+BNrk2XRez2MCrpYKhrSwTMa/KSCRfouOK49paV8j2sia573kNa1ouSTwAA4ldZbv6V8WF0bJWuY9kTQ5rhYgjoIPBEhrTf7s9yT6bEIO8kziN7hp3ze+id6xlIv6Gq747i/yrZyefy1E959DjGcw7brG7+3gYQQeJmiA9ffH7AVHwtpGx7r+ZTH2HlCPciubCvi+lfEGye5/8cN+hl/6qzb/8SkqKyiw+E+FleW30MkrjGy/qAP1lWe5/8cN+hl/6qw7eODNrqJ0mjS6m1PrLftQYag2hxnZ+0U8WamBNmvbmjNySckjPBJJJtfp4L8bV73qvE5oYaWQ0UT8rD+VyXe42JkkFrMHs6yukZoGvaWvaHNOhDgCCPSDoVrXavcbQVLj8mPySYguAZYsIGlzGToLkDvSBqgrWy+6/GKOeAU1dGKdzsz3RyOewDifybwA+9rC3tIW8raWOq5kxA4rs3MxgnHJyXLADnieG2v3jtWHUdR14q/bK90NTy5WYjGad3DlGXfH7R4TP/ZBW3U3+DbVRth72Cpc2zRw5OpOXL6myDT5oV939eJpPpYvvKh72MUiqcbwx1LIyUFsFnRuDhczOtw6fQVfN/XiaT6WL7yDmFERBkNnv9XTfTRffat2d0dtAWw01Iw25Vxlf6Ws0aPVmJP8ACFpPZ7/V0300X32rZ/dEeMqTNbLyI/qOug2tut2UbQYbCzKBJK0SynpL3gGx+aLN9hUraneFR4c9jKyRzHSNLm2Y52gNugaaqww+C23UFr3edDgzpof8Ze5smQ8nblvAvr+bBHHrQevPphXl3/ypPwWRwDerh9bUMp6aVzpX5soMb2+CC46kW4ArWvyTZPysnbV/CrBsJT7PiviOGPeaqz8gPyi3gOzeGMvg34oL5ttsyyvoZ6d4BLmksP6sjdWEdWunqJWpu5zxpzZqujeTawlaD0OaQx/aC36q3sueN0lv/JanL4P/APVw4Wz6IKtvi8d1vz2f041TFc98Xjut+ez+nGqYgIiICIiD3ovzsfzm/aF1nvK2ZNdhs8LBeQflIx1vj1A9ou32rkyi/Ox/Ob9oXbYQak3EbaNfAcPnOWWEuMQdpmjJJc35zTfTqPoK2piH5mT5jvsK1XvM3TyPmNdhN2zg53xtOUucNc8R6H9Y6ePHji8C37yRAwYvTPc5veuewZH9Rzxutr6QR6kRrnd342oPp4/tXWy0bR7XbOQPZNBSTCWIh7LMkuHDh4UmVR8e3tVuKONLhFPJGH6Et76UtPW4d7EOs39qD7vf2hOJV9Ph1Cc/JvyuI1Bmd3p9jG3ufS7qWzNrMNbT4DVQs8GGjfGPUyMj/hYnddusbhzTNUFslU8WuNWxtPFrT0k9LvYNONh3ieKcQ/dpvuFFcflfF9K+INk9z/44b9DL/wBVd+6E2Ze5lPXwA5qfvJCOIaTmY72PuP4gqR3P/jhv0Mv/AFXStVStkY5kjQ5jwWua4XBadCCOkIK5u722jxOjZK0gSsAbMzpbJbj813EH8CqXt/uorZ611bQ1xD+hsjnRmNo/RjcweD6CBx1JVc2k3eV+C1JrMGdI+DUlrRmcxvEtkZ/uM/a4jpsRdZnBe6OhLQ2uppGP4ExEOaf4XEFvquUFZ2O3d1eOZKuvqy6BrjGcznPkIYRdrQRlYD139i2Ztvuywp9O+WoY2lELNZorMIDRYXHB54DUElYGff8A4dBGW0VLKeJDQyOFtz12Jt67FVGR2LbSytBbyNI03vZwib6bnWZ9v/m3QY/cxsr8qxYSsDjT0bjJmcACTciIG1wHE99b9kra+/rxNJ9LF95WrZDZKHDqZsFMNBq55tme88XO/DoAAVV39+JpPpYvvIOYUREGQ2e/1dN9NF99q3f3RmzxfT09WwX5Fxjf6GyWLT6g4W/iC0hs9/q6b6aL77V2RimGR1EMkM7Q6OVpa4eg/YfSgrW6vaxtfhsLrgywgRSjpDmCwP8AELHt6l77X7t6TEpI31YkLo2lrcj8uhN9dFpGso63ZjEc8d5KeQ2BN8ksfHK+3gvHu4i4K3TsnvSoa9jeTmbFKeMMpDXA+i+jx6R7kGE5gMM/VqP5p/BZPZvdDQ0NSyophMJI81s0mYd80tNxbqJV1zBVrajeNQ0DSZ52l4vaKMh7yR0WHg+s2CD3252oZh9DNUPIzNbljH60jtGge3X1ArVXc54G50tXWP4WELSelziHvPss36yrVfiFdtPXtZG3k4IzoNSyFh4uef0nn38AuhdmtnoqGlip4BZkQtc8XOOrnO9JNyg5j3xeO6357P6capiue+Lx3W/PZ/TjVMQEREBERB60jgJGE6AOaT2hdajehhnn1P8AW/suRV9ug6550MM8+p/rf2WNxbazAqoWqpqGX0vAJHqNrj2FcsXS6Do1sOy4NwaH6zz7iVYsP28waBuSnqaOJv6sdmj3DVcoXS6DrnnRwzz6n+t/ZYTbjeJh0uG1scVZA98kErWtDtS4tIAGnElcw3S6AV8REF83LY1DS4oJaqVkUfJSDM82FzlsFv7nRwzz6n+t/Zcir7dB1zzoYX59T/W/ssLiuObPVJzVD8Pkcf0iBm+sBf3rmC6XQdLUdXs1E7NGcOB6yA63qzA2ViZvOwsAAVtMAOADv7Lke6XQdc86OGefU/1v7Kj75NuKGqwp8VNVQyyGSMhrXXNg7Vc/Ig+IvtksgmYJKG1MDnkBrZYySegBwJPYuredDDPPqf639lyNZEHV2Kbd4NUxOiqaqkkjfxa43H2aH0jVaj2i2Cwdzi7D8Wgiv/tykvA9Tx3wHrBWrUuguf8A4jY5Ri+H5evl5rdmRZnAdgMKDg6vxincOlkJIv63vF//AFWs7pdB1Tge2OCUcIhpKmkiYOhruJ63G13H0lZDnRwzz6n+t/ZcjXS6C070MSjqMWq5ad7ZI3uaWvbqDZjAbe0EexVVEQEREBERAREQEREBZfZPBRV11PTvcWNnkDC4AEgHpF1iFaN2Pjig+nYg2x/lsp/O5/qRp/lsp/O5/qRrcLngAlxAAFyToAB1rR23u++WWU0uCgm5ycs1uZz3cLQt6v2rXPRbigk1Xc9UcQvLXyMHW8RNHvKhw7lMLebMxZrj1NfTk9gcsdhm43Ea38riE4iLtfyrnSye0XsPVdZSo7mk5fydcC79qGw7Q8n3IJ7e5tpjwrJ/qRr7/lsp/O5/qRqnVeE41s+7lGPc6nB1LCZIT6HsPgX67D1rbu7jejDijC0gRVLBd8V9CP1oz0j0cR70Gv8AajcHBS0VTUNqpnGCN8gaWMsS0XsbLSa6/wB5HijEP3eT7pXIJQfEREG+9x2x9HVYY6SqpoZXid7cz2BxyhsZAuejU9q2Hza4Z5hS/wAtqqnc7+KX/vEn3Yle9ptpoaCndPUusxugA1c5x4NaOkn+6DH82uGeYUv8tqjy7C4Q02dS0LT1FsY+1ask2jxfH5Xsog6npgbHK4sYB/8ApIO+e636LezpWSg7nEuF567vzxyw5h2ueCexBsaLd5hThdlFSOHWGNP2L982uGeYUv8ALatW1u5PEKL8rhdWXubqGtLoXn1d8Wu9RIWX2B3xycsKPGRycoOQSubk7/hlmbwaf2hYdfWgvfNrhnmFL/LauVNpoGsrapjAGtZPK1rRwDWvcAB6AAu0Fxltb4wrP3ib+o5BiUREBERAREQEREBERAREQEREBWjdj44oPp2Krq0bsfHFB9OxBtnf9tu6GJlDASHzjNKRx5K9g3+Ig39A9Kze6Hdoygp2zztBq5m3JI/NNdwY3qNvCPs6Fryth+W7YZJdWsnAt0ZaduYD1Es963ntViUsFHNLTxPmkY0kMZbNwOoB8K3Gw16kFF3gb8IqGV1PSRiomZo8l1mMd+rpq5w6QLW67ql0vdIVYcOVpqZzekNL2n2Ek/YqpuwwP5bisQnhfUMBL5RwHzpCf0cx1HE8OldIY5sJR1VO6B9PC1paQ0sY1pYbaFpA0IQR9jduaXFoHGIagZZYZACW5uscHNOuvBaY3l7IPwSvhrMPJZE9+ZnTycg1LD1tIvYHouOhYDdrib6DGoG3IvL8mkA6Q92TX1OsfYt+b38LbPg1WHDWJolaep0ZB+zMPag8Me2gZW7OVNTHoJqWQkfquDSHN9jgR7FysVufd3Xl+y+LRnhEJbep8YNu0E+1aYKD4iIg6T7njxS/94k+7EqhtZNJjuOijicRT07nMuOAaz87J1Ek96P4etWvcA+2DSkcRPKexkSwfc7wB9RXzO1fZgv89z3O97QgzW2tNLTVOE4dhc7qKKblG3jAOrbG7ulx49PE3XrPsZiDCQ/aB7SNbOa0H3vUjbzx9gfzpvsCwzdkKbENo8UZWML2xshc2znNsSyMfonqRFi3R7UOmw7NW1LXyNlkbmkc0OLRa3V1lRt8ewDKyldUwtHymnaXXH+5E3UtPWQLkdnSsRvF3U4fSYZUz08LmyRtBaTI82u5o4E2OhK2Vsu2+H0gOoNPED7WNRVT3KbXOrKDk5XZpaUiMk8XMIvGT6bAt/hXOm1vjCs/eJv6jltncP3mJ4hE2+UNdp8yXKPcStTbW+MKz94m/qOQYlERAREQEREBERAREQEREBERAVo3Y+OKD6diq6tG7HxxQfTsQXJ0gpNsby9619RoeGlQyzT2vC3/AInVGKCWRjOUdGxzwy9sxaCbXsbXtZaf7oHYxzhHiEAN4gGTZeIaDdj/AGE2J9LepW/dXvGZiVM1kjgKqJoEjCRd4GnKNHSD09R9iCs7vd7lJNXchHQsozVuc50gkBzS20BGQam1hrxPpW1MZxeOlgknncGxxNLiT6OgdZPAD0rTW8HcNI+d8+FlmWQlzoHHKWuOp5MnS1+g2sqs3dJjdQWxzteGN4GaoDmt9QzO9wQYXYakfXY3Tlo1fUcu70Na7lXX9Glvauht7WINhwatLrd/HyYHW6QhunaT7FF3b7sYsJjc9zhJUPHfy2sGtGuVl+Dekk6m3RwWr97m25xWqhoMOvJG19rt/wB2Y96Lfst119JPCyCXu5oy3ZjGJDwkEoH8EYB+33LTZXUmK7NtoNmqimbYmOlkzEdL3AuefrE+yy5bKD4iIg6S7npt8IkB4GolH/pEqtuqq/8ADscqqKc5RKXRtvoC9ji6P6zCbesdatXc7+KX/vEn3Yl57493L6nLW0IPymEDO1vhPa3Vrm2/Tb7x6QEGe292HqKyopKijqGQS0uexewu1fbUdHQeI6VW929PNFjuJsrZmzTCKLPIBlDrhhFh0WbYexfvd9vsilY2DE3CGdve8q7Rj7ad8f8Abd1309XBZ3Gt1mH19Q+qc+Uvly5jDMMpygNHAHoAQe+96QHBa2xHgt6f22KbT40ykwaKolNmxUsbvWeTblA9JNh7VSMf3Y4JSMLqupnYB+iagFx9DWBt3H2Ko4vjVRj00NBhsbo6SANDQ4nRrAGiSc8NBwb6eklEWHuecNc59bVv/TIjB63EmR/ZdvatObW+MKz94m/qOXXGzGzsdDSxU8PgxjUni5x1c4+knVcj7W+MKz94m/qORWJREQEREBERAREQEREBERAREQFaN2Pjig+nYqusls5jRpKuCoa0PMDw8NJIBI6CQg7Nmha9pa8BzXAgtIuCDoQQeIWhtt9zlTRT/K8EMha05hGwnlYj+x5Rvo49Fivz/mUn8zh/mP8AwX3/ADKT+Zw/zH/gg+4H3Q1RCOTxGmErm6FzTyT/AOJpFr+q3qWZn7pOAN/J0cxdbg57AL+sXVTxTfe2p/1OF0Uvpfdx7S26xsW8ykabtwXD7jrzH7Qgn4rtzi2OuNPSROZC7RzIbgW//WU9Ho0HoW0d2G6ePDG8rMWy1bhYvA72MHi2O/vd0+gcdfU3dFSxtDY6CmY0cGtc5o7AF6/5lJ/M4f5j/wAEG2t5HijEP3eT7pXIJW1Mf3+zVVLPTupYWieN0ZcHvJAcLXGi1UgIiIOk+548Uv8A3iT7sS2hdca4RtlWUsfJ0tTNEwkuyscQMxsCfXoOxTuc3E/Pqn65QdDbYbpaKvcZC0wzHjLFYZj+206O9eh9Kob+56qGkiCvYG+lj2n2hrrLWvObifn1T9cpzm4n59U/XKDa+E9zuzMHVtW6TrbE3Lf1vcSfctpYDs7T0UQipImxs6bcXHrcTq4+krlbnNxPz6p+uU5zcT8+qfrlB15dcZbW+MKz94m/qOWR5zcT8+qfrlVyoqHSPc+Qlznkuc48S5xuSfSSUHmiIgIiICIiAiIgIiICIiAiIgIiICIiAiIgIiICIiAiIgIiICIiAiIgIiICIiAiIgIiICIi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BA"/>
          </a:p>
        </p:txBody>
      </p:sp>
      <p:sp>
        <p:nvSpPr>
          <p:cNvPr id="2" name="Rectangle 1">
            <a:extLst>
              <a:ext uri="{FF2B5EF4-FFF2-40B4-BE49-F238E27FC236}">
                <a16:creationId xmlns:a16="http://schemas.microsoft.com/office/drawing/2014/main" id="{024CFFA6-1993-4BA3-B008-1838C25F7328}"/>
              </a:ext>
            </a:extLst>
          </p:cNvPr>
          <p:cNvSpPr/>
          <p:nvPr/>
        </p:nvSpPr>
        <p:spPr>
          <a:xfrm>
            <a:off x="408373" y="423380"/>
            <a:ext cx="11656381" cy="707886"/>
          </a:xfrm>
          <a:prstGeom prst="rect">
            <a:avLst/>
          </a:prstGeom>
        </p:spPr>
        <p:txBody>
          <a:bodyPr wrap="square">
            <a:spAutoFit/>
          </a:bodyPr>
          <a:lstStyle/>
          <a:p>
            <a:r>
              <a:rPr lang="en-GB" sz="4000" b="1" dirty="0">
                <a:solidFill>
                  <a:srgbClr val="0070C0"/>
                </a:solidFill>
              </a:rPr>
              <a:t>European Open Access cloud – launched 23.11.2018.</a:t>
            </a:r>
            <a:endParaRPr lang="hr-HR" sz="4000" b="1" dirty="0">
              <a:solidFill>
                <a:srgbClr val="0070C0"/>
              </a:solidFill>
            </a:endParaRPr>
          </a:p>
        </p:txBody>
      </p:sp>
      <p:pic>
        <p:nvPicPr>
          <p:cNvPr id="4" name="Picture 3">
            <a:extLst>
              <a:ext uri="{FF2B5EF4-FFF2-40B4-BE49-F238E27FC236}">
                <a16:creationId xmlns:a16="http://schemas.microsoft.com/office/drawing/2014/main" id="{84894455-4B2C-4A67-B2E9-5B6076A0E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12" y="1237210"/>
            <a:ext cx="10210800" cy="5624047"/>
          </a:xfrm>
          <a:prstGeom prst="rect">
            <a:avLst/>
          </a:prstGeom>
        </p:spPr>
      </p:pic>
    </p:spTree>
    <p:extLst>
      <p:ext uri="{BB962C8B-B14F-4D97-AF65-F5344CB8AC3E}">
        <p14:creationId xmlns:p14="http://schemas.microsoft.com/office/powerpoint/2010/main" val="3324637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9FAFF5-3CFE-46DB-86D7-2C722339FB29}"/>
              </a:ext>
            </a:extLst>
          </p:cNvPr>
          <p:cNvSpPr>
            <a:spLocks noGrp="1"/>
          </p:cNvSpPr>
          <p:nvPr>
            <p:ph sz="half" idx="1"/>
          </p:nvPr>
        </p:nvSpPr>
        <p:spPr>
          <a:xfrm>
            <a:off x="379113" y="1294102"/>
            <a:ext cx="4632171" cy="4269796"/>
          </a:xfrm>
        </p:spPr>
        <p:txBody>
          <a:bodyPr>
            <a:normAutofit fontScale="92500" lnSpcReduction="20000"/>
          </a:bodyPr>
          <a:lstStyle/>
          <a:p>
            <a:pPr marL="0" indent="0">
              <a:buNone/>
            </a:pPr>
            <a:r>
              <a:rPr lang="en-GB" b="1" dirty="0"/>
              <a:t>50+:</a:t>
            </a:r>
          </a:p>
          <a:p>
            <a:r>
              <a:rPr lang="en-GB" dirty="0" err="1"/>
              <a:t>ArXiv</a:t>
            </a:r>
            <a:r>
              <a:rPr lang="en-GB" dirty="0"/>
              <a:t> - 1991</a:t>
            </a:r>
          </a:p>
          <a:p>
            <a:r>
              <a:rPr lang="en-GB" dirty="0" err="1"/>
              <a:t>AgriXiv</a:t>
            </a:r>
            <a:endParaRPr lang="en-GB" dirty="0"/>
          </a:p>
          <a:p>
            <a:r>
              <a:rPr lang="en-GB" dirty="0" err="1"/>
              <a:t>Arabixiv</a:t>
            </a:r>
            <a:endParaRPr lang="en-GB" dirty="0"/>
          </a:p>
          <a:p>
            <a:r>
              <a:rPr lang="en-GB" dirty="0" err="1"/>
              <a:t>bioRxiv</a:t>
            </a:r>
            <a:endParaRPr lang="en-GB" dirty="0"/>
          </a:p>
          <a:p>
            <a:r>
              <a:rPr lang="en-GB" dirty="0"/>
              <a:t>CERN document server</a:t>
            </a:r>
          </a:p>
          <a:p>
            <a:r>
              <a:rPr lang="en-GB" dirty="0" err="1"/>
              <a:t>ChemRxiv</a:t>
            </a:r>
            <a:endParaRPr lang="en-GB" dirty="0"/>
          </a:p>
          <a:p>
            <a:r>
              <a:rPr lang="en-GB" dirty="0" err="1"/>
              <a:t>ChinaXiv</a:t>
            </a:r>
            <a:endParaRPr lang="en-GB" dirty="0"/>
          </a:p>
          <a:p>
            <a:r>
              <a:rPr lang="en-GB" dirty="0" err="1"/>
              <a:t>EarthArXiv</a:t>
            </a:r>
            <a:endParaRPr lang="en-GB" dirty="0"/>
          </a:p>
          <a:p>
            <a:r>
              <a:rPr lang="en-GB" dirty="0"/>
              <a:t>OSF preprints</a:t>
            </a:r>
          </a:p>
        </p:txBody>
      </p:sp>
      <p:graphicFrame>
        <p:nvGraphicFramePr>
          <p:cNvPr id="6" name="Content Placeholder 5">
            <a:extLst>
              <a:ext uri="{FF2B5EF4-FFF2-40B4-BE49-F238E27FC236}">
                <a16:creationId xmlns:a16="http://schemas.microsoft.com/office/drawing/2014/main" id="{AE2EE5C9-EF82-439A-9EE6-C5D0D7370780}"/>
              </a:ext>
            </a:extLst>
          </p:cNvPr>
          <p:cNvGraphicFramePr>
            <a:graphicFrameLocks noGrp="1"/>
          </p:cNvGraphicFramePr>
          <p:nvPr>
            <p:ph sz="half" idx="2"/>
            <p:extLst/>
          </p:nvPr>
        </p:nvGraphicFramePr>
        <p:xfrm>
          <a:off x="5141913" y="609600"/>
          <a:ext cx="5932487" cy="2441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5C44D31A-A3FC-4F24-9867-9205B4804496}"/>
              </a:ext>
            </a:extLst>
          </p:cNvPr>
          <p:cNvGraphicFramePr/>
          <p:nvPr>
            <p:extLst/>
          </p:nvPr>
        </p:nvGraphicFramePr>
        <p:xfrm>
          <a:off x="5011284" y="3429000"/>
          <a:ext cx="6063116" cy="25503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BF37064D-9277-4F73-8124-953F5519932B}"/>
              </a:ext>
            </a:extLst>
          </p:cNvPr>
          <p:cNvSpPr txBox="1"/>
          <p:nvPr/>
        </p:nvSpPr>
        <p:spPr>
          <a:xfrm>
            <a:off x="6009856" y="693967"/>
            <a:ext cx="3232488" cy="369332"/>
          </a:xfrm>
          <a:prstGeom prst="rect">
            <a:avLst/>
          </a:prstGeom>
          <a:noFill/>
        </p:spPr>
        <p:txBody>
          <a:bodyPr wrap="none" rtlCol="0">
            <a:spAutoFit/>
          </a:bodyPr>
          <a:lstStyle/>
          <a:p>
            <a:r>
              <a:rPr lang="en-GB" b="1" dirty="0"/>
              <a:t>Traditional Journal Publishing</a:t>
            </a:r>
          </a:p>
        </p:txBody>
      </p:sp>
      <p:sp>
        <p:nvSpPr>
          <p:cNvPr id="9" name="TextBox 8">
            <a:extLst>
              <a:ext uri="{FF2B5EF4-FFF2-40B4-BE49-F238E27FC236}">
                <a16:creationId xmlns:a16="http://schemas.microsoft.com/office/drawing/2014/main" id="{6ED81FD4-41C9-4ABD-9FAA-DDC8494FFEED}"/>
              </a:ext>
            </a:extLst>
          </p:cNvPr>
          <p:cNvSpPr txBox="1"/>
          <p:nvPr/>
        </p:nvSpPr>
        <p:spPr>
          <a:xfrm>
            <a:off x="6551607" y="3513367"/>
            <a:ext cx="2148986" cy="369332"/>
          </a:xfrm>
          <a:prstGeom prst="rect">
            <a:avLst/>
          </a:prstGeom>
          <a:noFill/>
        </p:spPr>
        <p:txBody>
          <a:bodyPr wrap="none" rtlCol="0">
            <a:spAutoFit/>
          </a:bodyPr>
          <a:lstStyle/>
          <a:p>
            <a:r>
              <a:rPr lang="en-GB" b="1" dirty="0" err="1"/>
              <a:t>PrePrint</a:t>
            </a:r>
            <a:r>
              <a:rPr lang="en-GB" b="1" dirty="0"/>
              <a:t> Publishing</a:t>
            </a:r>
          </a:p>
        </p:txBody>
      </p:sp>
      <p:sp>
        <p:nvSpPr>
          <p:cNvPr id="10" name="TextBox 9">
            <a:extLst>
              <a:ext uri="{FF2B5EF4-FFF2-40B4-BE49-F238E27FC236}">
                <a16:creationId xmlns:a16="http://schemas.microsoft.com/office/drawing/2014/main" id="{44FD911B-C464-4827-B40E-0CFDC40BAE14}"/>
              </a:ext>
            </a:extLst>
          </p:cNvPr>
          <p:cNvSpPr txBox="1"/>
          <p:nvPr/>
        </p:nvSpPr>
        <p:spPr>
          <a:xfrm>
            <a:off x="7294471" y="2374159"/>
            <a:ext cx="1723549" cy="646331"/>
          </a:xfrm>
          <a:prstGeom prst="rect">
            <a:avLst/>
          </a:prstGeom>
          <a:noFill/>
        </p:spPr>
        <p:txBody>
          <a:bodyPr wrap="none" rtlCol="0">
            <a:spAutoFit/>
          </a:bodyPr>
          <a:lstStyle/>
          <a:p>
            <a:pPr algn="ctr"/>
            <a:r>
              <a:rPr lang="en-GB" b="1" dirty="0">
                <a:solidFill>
                  <a:srgbClr val="FF0000"/>
                </a:solidFill>
              </a:rPr>
              <a:t>Mandatory </a:t>
            </a:r>
          </a:p>
          <a:p>
            <a:pPr algn="ctr"/>
            <a:r>
              <a:rPr lang="en-GB" b="1" dirty="0">
                <a:solidFill>
                  <a:srgbClr val="FF0000"/>
                </a:solidFill>
              </a:rPr>
              <a:t>run by journals</a:t>
            </a:r>
          </a:p>
        </p:txBody>
      </p:sp>
      <p:sp>
        <p:nvSpPr>
          <p:cNvPr id="11" name="TextBox 10">
            <a:extLst>
              <a:ext uri="{FF2B5EF4-FFF2-40B4-BE49-F238E27FC236}">
                <a16:creationId xmlns:a16="http://schemas.microsoft.com/office/drawing/2014/main" id="{4B9F0B3B-C6A8-4E10-B75A-C19DEECA8F8B}"/>
              </a:ext>
            </a:extLst>
          </p:cNvPr>
          <p:cNvSpPr txBox="1"/>
          <p:nvPr/>
        </p:nvSpPr>
        <p:spPr>
          <a:xfrm>
            <a:off x="7214321" y="5357140"/>
            <a:ext cx="1787669" cy="646331"/>
          </a:xfrm>
          <a:prstGeom prst="rect">
            <a:avLst/>
          </a:prstGeom>
          <a:noFill/>
        </p:spPr>
        <p:txBody>
          <a:bodyPr wrap="none" rtlCol="0">
            <a:spAutoFit/>
          </a:bodyPr>
          <a:lstStyle/>
          <a:p>
            <a:pPr algn="ctr"/>
            <a:r>
              <a:rPr lang="en-GB" b="1" dirty="0">
                <a:solidFill>
                  <a:srgbClr val="FF0000"/>
                </a:solidFill>
              </a:rPr>
              <a:t>Non-Mandatory</a:t>
            </a:r>
          </a:p>
          <a:p>
            <a:pPr algn="ctr"/>
            <a:r>
              <a:rPr lang="en-GB" b="1" dirty="0">
                <a:solidFill>
                  <a:srgbClr val="FF0000"/>
                </a:solidFill>
              </a:rPr>
              <a:t>volunteers</a:t>
            </a:r>
          </a:p>
        </p:txBody>
      </p:sp>
      <p:sp>
        <p:nvSpPr>
          <p:cNvPr id="12" name="Title 1">
            <a:extLst>
              <a:ext uri="{FF2B5EF4-FFF2-40B4-BE49-F238E27FC236}">
                <a16:creationId xmlns:a16="http://schemas.microsoft.com/office/drawing/2014/main" id="{566E61EE-6A55-4E98-B5DC-A93B7D6C7817}"/>
              </a:ext>
            </a:extLst>
          </p:cNvPr>
          <p:cNvSpPr>
            <a:spLocks noGrp="1"/>
          </p:cNvSpPr>
          <p:nvPr>
            <p:ph type="title"/>
          </p:nvPr>
        </p:nvSpPr>
        <p:spPr>
          <a:xfrm>
            <a:off x="0" y="331526"/>
            <a:ext cx="6063116" cy="724881"/>
          </a:xfrm>
        </p:spPr>
        <p:txBody>
          <a:bodyPr>
            <a:noAutofit/>
          </a:bodyPr>
          <a:lstStyle/>
          <a:p>
            <a:pPr algn="ctr"/>
            <a:r>
              <a:rPr lang="en-GB" sz="3600" b="1" dirty="0">
                <a:solidFill>
                  <a:srgbClr val="0070C0"/>
                </a:solidFill>
                <a:latin typeface="+mn-lt"/>
              </a:rPr>
              <a:t>Author’s version - preprint</a:t>
            </a:r>
          </a:p>
        </p:txBody>
      </p:sp>
    </p:spTree>
    <p:extLst>
      <p:ext uri="{BB962C8B-B14F-4D97-AF65-F5344CB8AC3E}">
        <p14:creationId xmlns:p14="http://schemas.microsoft.com/office/powerpoint/2010/main" val="453738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90B2D-C699-4E77-B449-74F64E9FC42C}"/>
              </a:ext>
            </a:extLst>
          </p:cNvPr>
          <p:cNvSpPr>
            <a:spLocks noGrp="1"/>
          </p:cNvSpPr>
          <p:nvPr>
            <p:ph idx="1"/>
          </p:nvPr>
        </p:nvSpPr>
        <p:spPr>
          <a:xfrm>
            <a:off x="6014128" y="1706731"/>
            <a:ext cx="5686641" cy="3886200"/>
          </a:xfrm>
        </p:spPr>
        <p:txBody>
          <a:bodyPr/>
          <a:lstStyle/>
          <a:p>
            <a:pPr marL="0" indent="0" algn="just">
              <a:buNone/>
            </a:pPr>
            <a:r>
              <a:rPr lang="en-GB" dirty="0"/>
              <a:t>After 1 January 2020 scientific publications on the results from research funded by public grants provided by national and European research councils and funding bodies, must be published in compliant Open Access Journals or on compliant Open Access Platforms. (13 National funders, including the Netherlands – NWO)</a:t>
            </a:r>
          </a:p>
          <a:p>
            <a:endParaRPr lang="en-GB" dirty="0"/>
          </a:p>
        </p:txBody>
      </p:sp>
      <p:sp>
        <p:nvSpPr>
          <p:cNvPr id="4" name="Title 1">
            <a:extLst>
              <a:ext uri="{FF2B5EF4-FFF2-40B4-BE49-F238E27FC236}">
                <a16:creationId xmlns:a16="http://schemas.microsoft.com/office/drawing/2014/main" id="{60EE48F0-9D72-4916-9DBB-1CE010104B48}"/>
              </a:ext>
            </a:extLst>
          </p:cNvPr>
          <p:cNvSpPr>
            <a:spLocks noGrp="1"/>
          </p:cNvSpPr>
          <p:nvPr>
            <p:ph type="title"/>
          </p:nvPr>
        </p:nvSpPr>
        <p:spPr>
          <a:xfrm>
            <a:off x="200025" y="323850"/>
            <a:ext cx="11811000" cy="876300"/>
          </a:xfrm>
        </p:spPr>
        <p:txBody>
          <a:bodyPr>
            <a:normAutofit fontScale="90000"/>
          </a:bodyPr>
          <a:lstStyle/>
          <a:p>
            <a:pPr algn="ctr"/>
            <a:r>
              <a:rPr lang="en-GB" b="1" dirty="0">
                <a:solidFill>
                  <a:srgbClr val="0070C0"/>
                </a:solidFill>
                <a:latin typeface="+mn-lt"/>
              </a:rPr>
              <a:t>Plan S / </a:t>
            </a:r>
            <a:r>
              <a:rPr lang="en-GB" b="1" dirty="0" err="1">
                <a:solidFill>
                  <a:srgbClr val="0070C0"/>
                </a:solidFill>
                <a:latin typeface="+mn-lt"/>
              </a:rPr>
              <a:t>cOAlition</a:t>
            </a:r>
            <a:r>
              <a:rPr lang="en-GB" b="1" dirty="0">
                <a:solidFill>
                  <a:srgbClr val="0070C0"/>
                </a:solidFill>
                <a:latin typeface="+mn-lt"/>
              </a:rPr>
              <a:t> S</a:t>
            </a:r>
          </a:p>
        </p:txBody>
      </p:sp>
      <p:pic>
        <p:nvPicPr>
          <p:cNvPr id="6" name="Picture 5">
            <a:extLst>
              <a:ext uri="{FF2B5EF4-FFF2-40B4-BE49-F238E27FC236}">
                <a16:creationId xmlns:a16="http://schemas.microsoft.com/office/drawing/2014/main" id="{12E17497-C534-4173-B0D3-900A9F036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23" y="1207577"/>
            <a:ext cx="4755292" cy="4442845"/>
          </a:xfrm>
          <a:prstGeom prst="rect">
            <a:avLst/>
          </a:prstGeom>
        </p:spPr>
      </p:pic>
    </p:spTree>
    <p:extLst>
      <p:ext uri="{BB962C8B-B14F-4D97-AF65-F5344CB8AC3E}">
        <p14:creationId xmlns:p14="http://schemas.microsoft.com/office/powerpoint/2010/main" val="4182297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5"/>
          <p:cNvSpPr>
            <a:spLocks noChangeArrowheads="1"/>
          </p:cNvSpPr>
          <p:nvPr/>
        </p:nvSpPr>
        <p:spPr bwMode="auto">
          <a:xfrm>
            <a:off x="1919288" y="1052736"/>
            <a:ext cx="8353425" cy="5357850"/>
          </a:xfrm>
          <a:prstGeom prst="rect">
            <a:avLst/>
          </a:prstGeom>
          <a:noFill/>
          <a:ln w="9525">
            <a:noFill/>
            <a:miter lim="800000"/>
            <a:headEnd/>
            <a:tailEnd/>
          </a:ln>
        </p:spPr>
        <p:txBody>
          <a:bodyPr/>
          <a:lstStyle/>
          <a:p>
            <a:pPr marL="342900" indent="-342900">
              <a:spcBef>
                <a:spcPct val="20000"/>
              </a:spcBef>
            </a:pPr>
            <a:r>
              <a:rPr lang="hr-HR" sz="2400" b="1" dirty="0">
                <a:solidFill>
                  <a:srgbClr val="00FF00"/>
                </a:solidFill>
                <a:latin typeface="Calibri"/>
              </a:rPr>
              <a:t>Green</a:t>
            </a:r>
          </a:p>
          <a:p>
            <a:pPr marL="342900" indent="-342900">
              <a:spcBef>
                <a:spcPct val="20000"/>
              </a:spcBef>
              <a:buFontTx/>
              <a:buChar char="•"/>
            </a:pPr>
            <a:r>
              <a:rPr lang="en-GB" sz="2300" dirty="0">
                <a:solidFill>
                  <a:srgbClr val="000000"/>
                </a:solidFill>
                <a:latin typeface="Calibri"/>
              </a:rPr>
              <a:t>Pre-print – Deposit before peer review</a:t>
            </a:r>
            <a:endParaRPr lang="hr-HR" sz="2300" dirty="0">
              <a:solidFill>
                <a:srgbClr val="000000"/>
              </a:solidFill>
              <a:latin typeface="Calibri"/>
            </a:endParaRPr>
          </a:p>
          <a:p>
            <a:pPr marL="342900" indent="-342900">
              <a:spcBef>
                <a:spcPct val="20000"/>
              </a:spcBef>
            </a:pPr>
            <a:r>
              <a:rPr lang="hr-HR" sz="2400" b="1" dirty="0" err="1">
                <a:solidFill>
                  <a:srgbClr val="FF9900"/>
                </a:solidFill>
                <a:latin typeface="Calibri"/>
              </a:rPr>
              <a:t>Gold</a:t>
            </a:r>
            <a:endParaRPr lang="hr-HR" sz="2400" b="1" dirty="0">
              <a:solidFill>
                <a:srgbClr val="FF9900"/>
              </a:solidFill>
              <a:latin typeface="Calibri"/>
            </a:endParaRPr>
          </a:p>
          <a:p>
            <a:pPr marL="342900" indent="-342900">
              <a:spcBef>
                <a:spcPct val="20000"/>
              </a:spcBef>
              <a:buFontTx/>
              <a:buChar char="•"/>
            </a:pPr>
            <a:r>
              <a:rPr lang="en-GB" sz="2300" dirty="0">
                <a:solidFill>
                  <a:srgbClr val="000000"/>
                </a:solidFill>
                <a:latin typeface="Calibri"/>
              </a:rPr>
              <a:t>Open access of a peer reviewed journal publication with APC – Article Processing Charge – author/institution/funder pays for open access</a:t>
            </a:r>
            <a:endParaRPr lang="hr-HR" sz="2300" dirty="0">
              <a:solidFill>
                <a:srgbClr val="000000"/>
              </a:solidFill>
              <a:latin typeface="Calibri"/>
            </a:endParaRPr>
          </a:p>
          <a:p>
            <a:pPr marL="342900" indent="-342900">
              <a:spcBef>
                <a:spcPct val="20000"/>
              </a:spcBef>
            </a:pPr>
            <a:r>
              <a:rPr lang="hr-HR" sz="2400" b="1" dirty="0" err="1">
                <a:solidFill>
                  <a:prstClr val="white">
                    <a:lumMod val="50000"/>
                  </a:prstClr>
                </a:solidFill>
                <a:latin typeface="Calibri"/>
              </a:rPr>
              <a:t>Platinum</a:t>
            </a:r>
            <a:r>
              <a:rPr lang="hr-HR" sz="2400" b="1" dirty="0">
                <a:solidFill>
                  <a:prstClr val="white">
                    <a:lumMod val="50000"/>
                  </a:prstClr>
                </a:solidFill>
                <a:latin typeface="Calibri"/>
              </a:rPr>
              <a:t> (</a:t>
            </a:r>
            <a:r>
              <a:rPr lang="hr-HR" sz="2400" b="1" dirty="0" err="1">
                <a:solidFill>
                  <a:prstClr val="white">
                    <a:lumMod val="50000"/>
                  </a:prstClr>
                </a:solidFill>
                <a:latin typeface="Calibri"/>
              </a:rPr>
              <a:t>diamond</a:t>
            </a:r>
            <a:r>
              <a:rPr lang="hr-HR" sz="2400" b="1" dirty="0">
                <a:solidFill>
                  <a:prstClr val="white">
                    <a:lumMod val="50000"/>
                  </a:prstClr>
                </a:solidFill>
                <a:latin typeface="Calibri"/>
              </a:rPr>
              <a:t>)</a:t>
            </a:r>
          </a:p>
          <a:p>
            <a:pPr marL="342900" indent="-342900">
              <a:spcBef>
                <a:spcPct val="20000"/>
              </a:spcBef>
              <a:buFontTx/>
              <a:buChar char="•"/>
            </a:pPr>
            <a:r>
              <a:rPr lang="en-GB" sz="2400" dirty="0">
                <a:solidFill>
                  <a:srgbClr val="000000"/>
                </a:solidFill>
                <a:latin typeface="Calibri"/>
              </a:rPr>
              <a:t>Open access in a peer reviewed journal - no fee – journal most commonly funded by institutions or stakeholders</a:t>
            </a:r>
            <a:endParaRPr lang="en-GB" sz="2300" dirty="0">
              <a:solidFill>
                <a:srgbClr val="000000"/>
              </a:solidFill>
              <a:latin typeface="Calibri"/>
            </a:endParaRPr>
          </a:p>
          <a:p>
            <a:pPr>
              <a:spcBef>
                <a:spcPct val="20000"/>
              </a:spcBef>
            </a:pPr>
            <a:endParaRPr lang="en-GB" sz="2300" dirty="0">
              <a:solidFill>
                <a:srgbClr val="000000"/>
              </a:solidFill>
              <a:latin typeface="Calibri"/>
            </a:endParaRPr>
          </a:p>
          <a:p>
            <a:pPr>
              <a:spcBef>
                <a:spcPct val="20000"/>
              </a:spcBef>
            </a:pPr>
            <a:r>
              <a:rPr lang="en-GB" sz="2300" b="1" dirty="0">
                <a:solidFill>
                  <a:srgbClr val="000000"/>
                </a:solidFill>
                <a:latin typeface="Calibri"/>
              </a:rPr>
              <a:t>Mix</a:t>
            </a:r>
          </a:p>
          <a:p>
            <a:pPr marL="2628900" lvl="5" indent="-342900">
              <a:spcBef>
                <a:spcPct val="20000"/>
              </a:spcBef>
              <a:buFontTx/>
              <a:buChar char="•"/>
            </a:pPr>
            <a:r>
              <a:rPr lang="hr-HR" sz="2300" dirty="0" err="1">
                <a:solidFill>
                  <a:srgbClr val="000000"/>
                </a:solidFill>
                <a:latin typeface="Calibri"/>
              </a:rPr>
              <a:t>Hybrid</a:t>
            </a:r>
            <a:r>
              <a:rPr lang="hr-HR" sz="2300" dirty="0">
                <a:solidFill>
                  <a:srgbClr val="000000"/>
                </a:solidFill>
                <a:latin typeface="Calibri"/>
              </a:rPr>
              <a:t> OA</a:t>
            </a:r>
          </a:p>
          <a:p>
            <a:pPr marL="2628900" lvl="5" indent="-342900">
              <a:spcBef>
                <a:spcPct val="20000"/>
              </a:spcBef>
              <a:buFontTx/>
              <a:buChar char="•"/>
            </a:pPr>
            <a:r>
              <a:rPr lang="hr-HR" sz="2300" dirty="0" err="1">
                <a:solidFill>
                  <a:srgbClr val="000000"/>
                </a:solidFill>
                <a:latin typeface="Calibri"/>
              </a:rPr>
              <a:t>Delayed</a:t>
            </a:r>
            <a:r>
              <a:rPr lang="hr-HR" sz="2300" dirty="0">
                <a:solidFill>
                  <a:srgbClr val="000000"/>
                </a:solidFill>
                <a:latin typeface="Calibri"/>
              </a:rPr>
              <a:t> OA</a:t>
            </a:r>
          </a:p>
        </p:txBody>
      </p:sp>
      <p:pic>
        <p:nvPicPr>
          <p:cNvPr id="98306" name="Picture 2" descr="Green OA vs. Gold OA"/>
          <p:cNvPicPr>
            <a:picLocks noChangeAspect="1" noChangeArrowheads="1"/>
          </p:cNvPicPr>
          <p:nvPr/>
        </p:nvPicPr>
        <p:blipFill>
          <a:blip r:embed="rId3" cstate="print"/>
          <a:srcRect l="5332" r="46676"/>
          <a:stretch>
            <a:fillRect/>
          </a:stretch>
        </p:blipFill>
        <p:spPr bwMode="auto">
          <a:xfrm>
            <a:off x="1384200" y="968205"/>
            <a:ext cx="447775" cy="548931"/>
          </a:xfrm>
          <a:prstGeom prst="rect">
            <a:avLst/>
          </a:prstGeom>
          <a:noFill/>
        </p:spPr>
      </p:pic>
      <p:pic>
        <p:nvPicPr>
          <p:cNvPr id="6" name="Picture 2" descr="Green OA vs. Gold OA"/>
          <p:cNvPicPr>
            <a:picLocks noChangeAspect="1" noChangeArrowheads="1"/>
          </p:cNvPicPr>
          <p:nvPr/>
        </p:nvPicPr>
        <p:blipFill>
          <a:blip r:embed="rId4" cstate="print"/>
          <a:srcRect l="55990"/>
          <a:stretch>
            <a:fillRect/>
          </a:stretch>
        </p:blipFill>
        <p:spPr bwMode="auto">
          <a:xfrm>
            <a:off x="1455639" y="1828129"/>
            <a:ext cx="376336" cy="503096"/>
          </a:xfrm>
          <a:prstGeom prst="rect">
            <a:avLst/>
          </a:prstGeom>
          <a:noFill/>
        </p:spPr>
      </p:pic>
      <p:sp>
        <p:nvSpPr>
          <p:cNvPr id="2" name="AutoShape 2" descr="Image result for open access log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3" name="AutoShape 4" descr="Image result for open access log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pic>
        <p:nvPicPr>
          <p:cNvPr id="2054" name="Picture 6" descr="http://www.lib.chalmers.se/media/33067/mindre2open_access_logo_plos_transparent-grey-3jl-.jpg?mode=crop&amp;width=230&amp;height=370&amp;rnd=1300471780000000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6487" y="3302111"/>
            <a:ext cx="394639" cy="63485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B9A4712-6ACF-4962-B880-609E6678D1B6}"/>
              </a:ext>
            </a:extLst>
          </p:cNvPr>
          <p:cNvSpPr txBox="1">
            <a:spLocks/>
          </p:cNvSpPr>
          <p:nvPr/>
        </p:nvSpPr>
        <p:spPr>
          <a:xfrm>
            <a:off x="200025" y="323850"/>
            <a:ext cx="11811000" cy="876300"/>
          </a:xfrm>
          <a:prstGeom prst="rect">
            <a:avLst/>
          </a:prstGeom>
        </p:spPr>
        <p:txBody>
          <a:bodyPr vert="horz" lIns="91440" tIns="45720" rIns="91440" bIns="45720" rtlCol="0" anchor="b" anchorCtr="0">
            <a:normAutofit fontScale="975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400" b="1" i="0" u="none" strike="noStrike" kern="1200" cap="none" spc="0" normalizeH="0" baseline="0" noProof="0" dirty="0">
                <a:ln>
                  <a:noFill/>
                </a:ln>
                <a:solidFill>
                  <a:srgbClr val="0070C0"/>
                </a:solidFill>
                <a:effectLst/>
                <a:uLnTx/>
                <a:uFillTx/>
                <a:latin typeface="Times New Roman"/>
                <a:ea typeface="+mj-ea"/>
                <a:cs typeface="+mj-cs"/>
              </a:rPr>
              <a:t>Type of Open Access</a:t>
            </a:r>
          </a:p>
        </p:txBody>
      </p:sp>
    </p:spTree>
    <p:extLst>
      <p:ext uri="{BB962C8B-B14F-4D97-AF65-F5344CB8AC3E}">
        <p14:creationId xmlns:p14="http://schemas.microsoft.com/office/powerpoint/2010/main" val="104682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18D59D-6C7C-4F6B-B72B-B3347E0156E8}"/>
              </a:ext>
            </a:extLst>
          </p:cNvPr>
          <p:cNvSpPr txBox="1">
            <a:spLocks/>
          </p:cNvSpPr>
          <p:nvPr/>
        </p:nvSpPr>
        <p:spPr>
          <a:xfrm>
            <a:off x="2653923" y="627088"/>
            <a:ext cx="6884153" cy="65302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b="1" dirty="0">
                <a:solidFill>
                  <a:srgbClr val="0070C0"/>
                </a:solidFill>
                <a:latin typeface="+mn-lt"/>
              </a:rPr>
              <a:t>Our Background</a:t>
            </a:r>
            <a:endParaRPr lang="hr-HR" b="1" dirty="0">
              <a:solidFill>
                <a:srgbClr val="0070C0"/>
              </a:solidFill>
              <a:latin typeface="+mn-lt"/>
            </a:endParaRPr>
          </a:p>
        </p:txBody>
      </p:sp>
      <p:sp>
        <p:nvSpPr>
          <p:cNvPr id="9" name="Title 1">
            <a:extLst>
              <a:ext uri="{FF2B5EF4-FFF2-40B4-BE49-F238E27FC236}">
                <a16:creationId xmlns:a16="http://schemas.microsoft.com/office/drawing/2014/main" id="{14147FCB-34A5-4105-9D96-2C79B6F9DC3B}"/>
              </a:ext>
            </a:extLst>
          </p:cNvPr>
          <p:cNvSpPr txBox="1">
            <a:spLocks/>
          </p:cNvSpPr>
          <p:nvPr/>
        </p:nvSpPr>
        <p:spPr>
          <a:xfrm>
            <a:off x="5422559" y="1557232"/>
            <a:ext cx="6648805" cy="47554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b="1" dirty="0">
                <a:solidFill>
                  <a:schemeClr val="accent1">
                    <a:lumMod val="75000"/>
                  </a:schemeClr>
                </a:solidFill>
                <a:latin typeface="+mn-lt"/>
              </a:rPr>
              <a:t>Gerben ter Riet</a:t>
            </a:r>
            <a:endParaRPr lang="hr-HR" sz="3200" b="1" dirty="0">
              <a:solidFill>
                <a:schemeClr val="accent1">
                  <a:lumMod val="75000"/>
                </a:schemeClr>
              </a:solidFill>
              <a:latin typeface="+mn-lt"/>
            </a:endParaRPr>
          </a:p>
        </p:txBody>
      </p:sp>
      <p:sp>
        <p:nvSpPr>
          <p:cNvPr id="10" name="Title 1">
            <a:extLst>
              <a:ext uri="{FF2B5EF4-FFF2-40B4-BE49-F238E27FC236}">
                <a16:creationId xmlns:a16="http://schemas.microsoft.com/office/drawing/2014/main" id="{7E771BD6-58CD-4415-A709-A233A2A83ECF}"/>
              </a:ext>
            </a:extLst>
          </p:cNvPr>
          <p:cNvSpPr txBox="1">
            <a:spLocks/>
          </p:cNvSpPr>
          <p:nvPr/>
        </p:nvSpPr>
        <p:spPr>
          <a:xfrm>
            <a:off x="1467058" y="1557232"/>
            <a:ext cx="4062034" cy="47554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b="1" dirty="0">
                <a:solidFill>
                  <a:schemeClr val="accent1">
                    <a:lumMod val="75000"/>
                  </a:schemeClr>
                </a:solidFill>
                <a:latin typeface="+mn-lt"/>
              </a:rPr>
              <a:t>Mario Malički</a:t>
            </a:r>
            <a:endParaRPr lang="hr-HR" sz="3200" b="1" dirty="0">
              <a:solidFill>
                <a:schemeClr val="accent1">
                  <a:lumMod val="75000"/>
                </a:schemeClr>
              </a:solidFill>
              <a:latin typeface="+mn-lt"/>
            </a:endParaRPr>
          </a:p>
        </p:txBody>
      </p:sp>
      <p:graphicFrame>
        <p:nvGraphicFramePr>
          <p:cNvPr id="3" name="Content Placeholder 2">
            <a:extLst>
              <a:ext uri="{FF2B5EF4-FFF2-40B4-BE49-F238E27FC236}">
                <a16:creationId xmlns:a16="http://schemas.microsoft.com/office/drawing/2014/main" id="{C39662F9-985A-4083-A5F8-87C7C549681F}"/>
              </a:ext>
            </a:extLst>
          </p:cNvPr>
          <p:cNvGraphicFramePr>
            <a:graphicFrameLocks noGrp="1"/>
          </p:cNvGraphicFramePr>
          <p:nvPr>
            <p:ph idx="1"/>
            <p:extLst>
              <p:ext uri="{D42A27DB-BD31-4B8C-83A1-F6EECF244321}">
                <p14:modId xmlns:p14="http://schemas.microsoft.com/office/powerpoint/2010/main" val="3103621941"/>
              </p:ext>
            </p:extLst>
          </p:nvPr>
        </p:nvGraphicFramePr>
        <p:xfrm>
          <a:off x="1953088" y="2177263"/>
          <a:ext cx="2911874" cy="273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Content Placeholder 2">
            <a:extLst>
              <a:ext uri="{FF2B5EF4-FFF2-40B4-BE49-F238E27FC236}">
                <a16:creationId xmlns:a16="http://schemas.microsoft.com/office/drawing/2014/main" id="{9F8E0CF3-9B97-4707-A90B-7EDC0B42E6A3}"/>
              </a:ext>
            </a:extLst>
          </p:cNvPr>
          <p:cNvGraphicFramePr>
            <a:graphicFrameLocks/>
          </p:cNvGraphicFramePr>
          <p:nvPr>
            <p:extLst>
              <p:ext uri="{D42A27DB-BD31-4B8C-83A1-F6EECF244321}">
                <p14:modId xmlns:p14="http://schemas.microsoft.com/office/powerpoint/2010/main" val="1906610962"/>
              </p:ext>
            </p:extLst>
          </p:nvPr>
        </p:nvGraphicFramePr>
        <p:xfrm>
          <a:off x="7291025" y="2177263"/>
          <a:ext cx="2911874" cy="2731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4" name="Group 13">
            <a:extLst>
              <a:ext uri="{FF2B5EF4-FFF2-40B4-BE49-F238E27FC236}">
                <a16:creationId xmlns:a16="http://schemas.microsoft.com/office/drawing/2014/main" id="{D0CB3B6B-A66D-4DA8-8C5D-5030CA5C1387}"/>
              </a:ext>
            </a:extLst>
          </p:cNvPr>
          <p:cNvGrpSpPr/>
          <p:nvPr/>
        </p:nvGrpSpPr>
        <p:grpSpPr>
          <a:xfrm>
            <a:off x="3268461" y="5053066"/>
            <a:ext cx="5655075" cy="1099598"/>
            <a:chOff x="0" y="1333"/>
            <a:chExt cx="2911873" cy="880210"/>
          </a:xfrm>
        </p:grpSpPr>
        <p:sp>
          <p:nvSpPr>
            <p:cNvPr id="15" name="Rectangle 14">
              <a:extLst>
                <a:ext uri="{FF2B5EF4-FFF2-40B4-BE49-F238E27FC236}">
                  <a16:creationId xmlns:a16="http://schemas.microsoft.com/office/drawing/2014/main" id="{48FED1C0-C906-4877-84D4-3760CCC94E05}"/>
                </a:ext>
              </a:extLst>
            </p:cNvPr>
            <p:cNvSpPr/>
            <p:nvPr/>
          </p:nvSpPr>
          <p:spPr>
            <a:xfrm>
              <a:off x="0" y="1333"/>
              <a:ext cx="2911873" cy="880210"/>
            </a:xfrm>
            <a:prstGeom prst="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6" name="TextBox 15">
              <a:extLst>
                <a:ext uri="{FF2B5EF4-FFF2-40B4-BE49-F238E27FC236}">
                  <a16:creationId xmlns:a16="http://schemas.microsoft.com/office/drawing/2014/main" id="{C34CBED4-A78B-4FD7-A947-4D59B24EB9C6}"/>
                </a:ext>
              </a:extLst>
            </p:cNvPr>
            <p:cNvSpPr txBox="1"/>
            <p:nvPr/>
          </p:nvSpPr>
          <p:spPr>
            <a:xfrm>
              <a:off x="0" y="1333"/>
              <a:ext cx="2911873" cy="88021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GB" sz="2400" b="1" dirty="0"/>
                <a:t>Project: </a:t>
              </a:r>
              <a:r>
                <a:rPr lang="en-GB" sz="2400" i="1" dirty="0">
                  <a:solidFill>
                    <a:srgbClr val="0070C0"/>
                  </a:solidFill>
                </a:rPr>
                <a:t>Possible uses of automation technology for optimizing funder workflow</a:t>
              </a:r>
              <a:endParaRPr lang="en-GB" sz="2400" i="1" kern="1200" dirty="0">
                <a:solidFill>
                  <a:srgbClr val="0070C0"/>
                </a:solidFill>
              </a:endParaRPr>
            </a:p>
          </p:txBody>
        </p:sp>
      </p:grpSp>
    </p:spTree>
    <p:extLst>
      <p:ext uri="{BB962C8B-B14F-4D97-AF65-F5344CB8AC3E}">
        <p14:creationId xmlns:p14="http://schemas.microsoft.com/office/powerpoint/2010/main" val="1337116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9F866-4A6F-4FE4-A806-A0D442C61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94023"/>
            <a:ext cx="9144000" cy="6269955"/>
          </a:xfrm>
          <a:prstGeom prst="rect">
            <a:avLst/>
          </a:prstGeom>
        </p:spPr>
      </p:pic>
    </p:spTree>
    <p:extLst>
      <p:ext uri="{BB962C8B-B14F-4D97-AF65-F5344CB8AC3E}">
        <p14:creationId xmlns:p14="http://schemas.microsoft.com/office/powerpoint/2010/main" val="262598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99C7FF-5047-46B0-8EAD-B894ACF27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44580"/>
            <a:ext cx="9144000" cy="5768841"/>
          </a:xfrm>
          <a:prstGeom prst="rect">
            <a:avLst/>
          </a:prstGeom>
        </p:spPr>
      </p:pic>
    </p:spTree>
    <p:extLst>
      <p:ext uri="{BB962C8B-B14F-4D97-AF65-F5344CB8AC3E}">
        <p14:creationId xmlns:p14="http://schemas.microsoft.com/office/powerpoint/2010/main" val="372394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0F994-5D05-4A67-A460-16C129255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410" y="1238060"/>
            <a:ext cx="6927180" cy="4381880"/>
          </a:xfrm>
          <a:prstGeom prst="rect">
            <a:avLst/>
          </a:prstGeom>
        </p:spPr>
      </p:pic>
    </p:spTree>
    <p:extLst>
      <p:ext uri="{BB962C8B-B14F-4D97-AF65-F5344CB8AC3E}">
        <p14:creationId xmlns:p14="http://schemas.microsoft.com/office/powerpoint/2010/main" val="118007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64398-61F2-4CE3-A6A0-D36476017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70247"/>
            <a:ext cx="9144000" cy="5117506"/>
          </a:xfrm>
          <a:prstGeom prst="rect">
            <a:avLst/>
          </a:prstGeom>
        </p:spPr>
      </p:pic>
    </p:spTree>
    <p:extLst>
      <p:ext uri="{BB962C8B-B14F-4D97-AF65-F5344CB8AC3E}">
        <p14:creationId xmlns:p14="http://schemas.microsoft.com/office/powerpoint/2010/main" val="540529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3ED55-1D81-4558-9E9B-E3AFCB226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83671"/>
            <a:ext cx="9144000" cy="6290658"/>
          </a:xfrm>
          <a:prstGeom prst="rect">
            <a:avLst/>
          </a:prstGeom>
        </p:spPr>
      </p:pic>
    </p:spTree>
    <p:extLst>
      <p:ext uri="{BB962C8B-B14F-4D97-AF65-F5344CB8AC3E}">
        <p14:creationId xmlns:p14="http://schemas.microsoft.com/office/powerpoint/2010/main" val="95634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F3A52-5A15-4E40-81D8-809620A44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68615"/>
            <a:ext cx="9144000" cy="5520771"/>
          </a:xfrm>
          <a:prstGeom prst="rect">
            <a:avLst/>
          </a:prstGeom>
        </p:spPr>
      </p:pic>
    </p:spTree>
    <p:extLst>
      <p:ext uri="{BB962C8B-B14F-4D97-AF65-F5344CB8AC3E}">
        <p14:creationId xmlns:p14="http://schemas.microsoft.com/office/powerpoint/2010/main" val="2606841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7E67F57-F336-41F3-BE00-05FA514B30BE}"/>
              </a:ext>
            </a:extLst>
          </p:cNvPr>
          <p:cNvSpPr txBox="1">
            <a:spLocks/>
          </p:cNvSpPr>
          <p:nvPr/>
        </p:nvSpPr>
        <p:spPr>
          <a:xfrm>
            <a:off x="408374" y="506025"/>
            <a:ext cx="10453872" cy="1207365"/>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None/>
            </a:pPr>
            <a:r>
              <a:rPr lang="en-GB" sz="4800" b="1" dirty="0">
                <a:solidFill>
                  <a:srgbClr val="0070C0"/>
                </a:solidFill>
              </a:rPr>
              <a:t>Final two recommendations</a:t>
            </a:r>
          </a:p>
        </p:txBody>
      </p:sp>
      <p:sp>
        <p:nvSpPr>
          <p:cNvPr id="2" name="Rectangle 1">
            <a:extLst>
              <a:ext uri="{FF2B5EF4-FFF2-40B4-BE49-F238E27FC236}">
                <a16:creationId xmlns:a16="http://schemas.microsoft.com/office/drawing/2014/main" id="{D4D6A0C3-4822-4418-B813-42D96E38BA83}"/>
              </a:ext>
            </a:extLst>
          </p:cNvPr>
          <p:cNvSpPr/>
          <p:nvPr/>
        </p:nvSpPr>
        <p:spPr>
          <a:xfrm>
            <a:off x="786653" y="1528724"/>
            <a:ext cx="4724370" cy="369332"/>
          </a:xfrm>
          <a:prstGeom prst="rect">
            <a:avLst/>
          </a:prstGeom>
        </p:spPr>
        <p:txBody>
          <a:bodyPr wrap="none">
            <a:spAutoFit/>
          </a:bodyPr>
          <a:lstStyle/>
          <a:p>
            <a:r>
              <a:rPr lang="en-GB">
                <a:hlinkClick r:id="rId2"/>
              </a:rPr>
              <a:t>https://101innovations.wordpress.com/outcomes/</a:t>
            </a:r>
            <a:endParaRPr lang="en-GB" dirty="0"/>
          </a:p>
        </p:txBody>
      </p:sp>
      <p:sp>
        <p:nvSpPr>
          <p:cNvPr id="3" name="Rectangle 2">
            <a:extLst>
              <a:ext uri="{FF2B5EF4-FFF2-40B4-BE49-F238E27FC236}">
                <a16:creationId xmlns:a16="http://schemas.microsoft.com/office/drawing/2014/main" id="{F1B68794-8CE9-44AB-B718-C41BD08F572D}"/>
              </a:ext>
            </a:extLst>
          </p:cNvPr>
          <p:cNvSpPr/>
          <p:nvPr/>
        </p:nvSpPr>
        <p:spPr>
          <a:xfrm>
            <a:off x="700090" y="1789743"/>
            <a:ext cx="4897495" cy="561949"/>
          </a:xfrm>
          <a:prstGeom prst="rect">
            <a:avLst/>
          </a:prstGeom>
        </p:spPr>
        <p:txBody>
          <a:bodyPr wrap="none">
            <a:spAutoFit/>
          </a:bodyPr>
          <a:lstStyle/>
          <a:p>
            <a:pPr>
              <a:lnSpc>
                <a:spcPct val="200000"/>
              </a:lnSpc>
              <a:spcAft>
                <a:spcPts val="0"/>
              </a:spcAft>
            </a:pPr>
            <a:r>
              <a:rPr lang="en-GB" dirty="0">
                <a:latin typeface="Times New Roman" panose="02020603050405020304" pitchFamily="18" charset="0"/>
                <a:ea typeface="Calibri" panose="020F0502020204030204" pitchFamily="34" charset="0"/>
              </a:rPr>
              <a:t>Bianca Kramer and Jeroen Bosman Ut Uni Library</a:t>
            </a:r>
          </a:p>
        </p:txBody>
      </p:sp>
      <p:sp>
        <p:nvSpPr>
          <p:cNvPr id="5" name="Rectangle 4">
            <a:extLst>
              <a:ext uri="{FF2B5EF4-FFF2-40B4-BE49-F238E27FC236}">
                <a16:creationId xmlns:a16="http://schemas.microsoft.com/office/drawing/2014/main" id="{54EBA089-A034-4612-9DFB-7DCC752E55F0}"/>
              </a:ext>
            </a:extLst>
          </p:cNvPr>
          <p:cNvSpPr/>
          <p:nvPr/>
        </p:nvSpPr>
        <p:spPr>
          <a:xfrm>
            <a:off x="6089722" y="1336107"/>
            <a:ext cx="4859087" cy="561949"/>
          </a:xfrm>
          <a:prstGeom prst="rect">
            <a:avLst/>
          </a:prstGeom>
        </p:spPr>
        <p:txBody>
          <a:bodyPr wrap="none">
            <a:spAutoFit/>
          </a:bodyPr>
          <a:lstStyle/>
          <a:p>
            <a:pPr>
              <a:lnSpc>
                <a:spcPct val="200000"/>
              </a:lnSpc>
              <a:spcAft>
                <a:spcPts val="0"/>
              </a:spcAft>
            </a:pPr>
            <a:r>
              <a:rPr lang="en-GB" u="sng" dirty="0">
                <a:solidFill>
                  <a:srgbClr val="0563C1"/>
                </a:solidFill>
                <a:latin typeface="Times New Roman" panose="02020603050405020304" pitchFamily="18" charset="0"/>
                <a:ea typeface="Calibri" panose="020F0502020204030204" pitchFamily="34" charset="0"/>
                <a:hlinkClick r:id="rId3"/>
              </a:rPr>
              <a:t>http://markhooper.io/openscience/#-1:0000000000</a:t>
            </a:r>
            <a:endParaRPr lang="en-GB" dirty="0">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25D9457A-2A5B-4735-8280-2E6E8923A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412" y="2620679"/>
            <a:ext cx="4661898" cy="3132051"/>
          </a:xfrm>
          <a:prstGeom prst="rect">
            <a:avLst/>
          </a:prstGeom>
        </p:spPr>
      </p:pic>
      <p:pic>
        <p:nvPicPr>
          <p:cNvPr id="10" name="Picture 9">
            <a:extLst>
              <a:ext uri="{FF2B5EF4-FFF2-40B4-BE49-F238E27FC236}">
                <a16:creationId xmlns:a16="http://schemas.microsoft.com/office/drawing/2014/main" id="{7E2C0709-FF14-4365-936C-82EAE98609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2595" y="2351692"/>
            <a:ext cx="5065993" cy="3427863"/>
          </a:xfrm>
          <a:prstGeom prst="rect">
            <a:avLst/>
          </a:prstGeom>
        </p:spPr>
      </p:pic>
    </p:spTree>
    <p:extLst>
      <p:ext uri="{BB962C8B-B14F-4D97-AF65-F5344CB8AC3E}">
        <p14:creationId xmlns:p14="http://schemas.microsoft.com/office/powerpoint/2010/main" val="1402578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DFEF52B-7303-4A53-A149-00229AF1261D}"/>
              </a:ext>
            </a:extLst>
          </p:cNvPr>
          <p:cNvSpPr>
            <a:spLocks noGrp="1"/>
          </p:cNvSpPr>
          <p:nvPr>
            <p:ph idx="1"/>
          </p:nvPr>
        </p:nvSpPr>
        <p:spPr>
          <a:xfrm>
            <a:off x="997146" y="377056"/>
            <a:ext cx="10058400" cy="5182340"/>
          </a:xfrm>
        </p:spPr>
        <p:txBody>
          <a:bodyPr>
            <a:normAutofit/>
          </a:bodyPr>
          <a:lstStyle/>
          <a:p>
            <a:pPr marL="0" indent="0" algn="ctr">
              <a:buNone/>
            </a:pPr>
            <a:r>
              <a:rPr lang="en-GB" sz="3600" b="1" dirty="0"/>
              <a:t>Thank you!</a:t>
            </a:r>
          </a:p>
          <a:p>
            <a:endParaRPr lang="en-GB" sz="2800" dirty="0"/>
          </a:p>
          <a:p>
            <a:r>
              <a:rPr lang="hr-HR" sz="2800" dirty="0"/>
              <a:t>Mar</a:t>
            </a:r>
            <a:r>
              <a:rPr lang="en-GB" sz="2800" dirty="0" err="1"/>
              <a:t>i</a:t>
            </a:r>
            <a:r>
              <a:rPr lang="hr-HR" sz="2800" dirty="0"/>
              <a:t>o Malički:	</a:t>
            </a:r>
            <a:r>
              <a:rPr lang="en-GB" sz="2800" dirty="0"/>
              <a:t>		</a:t>
            </a:r>
            <a:r>
              <a:rPr lang="hr-HR" sz="2800" dirty="0">
                <a:hlinkClick r:id="rId2"/>
              </a:rPr>
              <a:t>mario.malicki@mefst.hr</a:t>
            </a:r>
            <a:endParaRPr lang="en-GB" sz="2800" dirty="0"/>
          </a:p>
          <a:p>
            <a:r>
              <a:rPr lang="hr-HR" sz="2800" dirty="0"/>
              <a:t>Gerben ter </a:t>
            </a:r>
            <a:r>
              <a:rPr lang="hr-HR" sz="2800" dirty="0" err="1"/>
              <a:t>Riet</a:t>
            </a:r>
            <a:r>
              <a:rPr lang="hr-HR" sz="2800" dirty="0"/>
              <a:t>:	</a:t>
            </a:r>
            <a:r>
              <a:rPr lang="en-GB" sz="2800" dirty="0"/>
              <a:t>		</a:t>
            </a:r>
            <a:r>
              <a:rPr lang="hr-HR" sz="2800" dirty="0">
                <a:hlinkClick r:id="rId3"/>
              </a:rPr>
              <a:t>g.terriet@amc.nl</a:t>
            </a:r>
            <a:endParaRPr lang="en-GB" sz="2800" dirty="0"/>
          </a:p>
          <a:p>
            <a:endParaRPr lang="hr-HR" sz="2800" dirty="0"/>
          </a:p>
        </p:txBody>
      </p:sp>
    </p:spTree>
    <p:extLst>
      <p:ext uri="{BB962C8B-B14F-4D97-AF65-F5344CB8AC3E}">
        <p14:creationId xmlns:p14="http://schemas.microsoft.com/office/powerpoint/2010/main" val="1047839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7101-3D7D-4913-BE20-3CEDE760E174}"/>
              </a:ext>
            </a:extLst>
          </p:cNvPr>
          <p:cNvSpPr>
            <a:spLocks noGrp="1"/>
          </p:cNvSpPr>
          <p:nvPr>
            <p:ph type="title"/>
          </p:nvPr>
        </p:nvSpPr>
        <p:spPr>
          <a:xfrm>
            <a:off x="305909" y="5981700"/>
            <a:ext cx="11811000" cy="876300"/>
          </a:xfrm>
        </p:spPr>
        <p:txBody>
          <a:bodyPr>
            <a:normAutofit fontScale="90000"/>
          </a:bodyPr>
          <a:lstStyle/>
          <a:p>
            <a:pPr algn="ctr"/>
            <a:r>
              <a:rPr lang="en-GB" b="1" dirty="0">
                <a:solidFill>
                  <a:srgbClr val="0070C0"/>
                </a:solidFill>
                <a:latin typeface="+mn-lt"/>
              </a:rPr>
              <a:t>Open Science – umbrella term</a:t>
            </a:r>
          </a:p>
        </p:txBody>
      </p:sp>
      <p:graphicFrame>
        <p:nvGraphicFramePr>
          <p:cNvPr id="6" name="Content Placeholder 5">
            <a:extLst>
              <a:ext uri="{FF2B5EF4-FFF2-40B4-BE49-F238E27FC236}">
                <a16:creationId xmlns:a16="http://schemas.microsoft.com/office/drawing/2014/main" id="{A020519B-FD09-4D33-80A6-18CD4682FE6C}"/>
              </a:ext>
            </a:extLst>
          </p:cNvPr>
          <p:cNvGraphicFramePr>
            <a:graphicFrameLocks noGrp="1"/>
          </p:cNvGraphicFramePr>
          <p:nvPr>
            <p:ph idx="1"/>
            <p:extLst>
              <p:ext uri="{D42A27DB-BD31-4B8C-83A1-F6EECF244321}">
                <p14:modId xmlns:p14="http://schemas.microsoft.com/office/powerpoint/2010/main" val="359990273"/>
              </p:ext>
            </p:extLst>
          </p:nvPr>
        </p:nvGraphicFramePr>
        <p:xfrm>
          <a:off x="1189608" y="541538"/>
          <a:ext cx="9565196" cy="5504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3433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7101-3D7D-4913-BE20-3CEDE760E174}"/>
              </a:ext>
            </a:extLst>
          </p:cNvPr>
          <p:cNvSpPr>
            <a:spLocks noGrp="1"/>
          </p:cNvSpPr>
          <p:nvPr>
            <p:ph type="title"/>
          </p:nvPr>
        </p:nvSpPr>
        <p:spPr>
          <a:xfrm>
            <a:off x="190500" y="519159"/>
            <a:ext cx="11811000" cy="876300"/>
          </a:xfrm>
        </p:spPr>
        <p:txBody>
          <a:bodyPr>
            <a:noAutofit/>
          </a:bodyPr>
          <a:lstStyle/>
          <a:p>
            <a:pPr algn="ctr"/>
            <a:r>
              <a:rPr lang="en-GB" b="1" dirty="0">
                <a:solidFill>
                  <a:srgbClr val="0070C0"/>
                </a:solidFill>
                <a:latin typeface="+mn-lt"/>
              </a:rPr>
              <a:t>Development of Open Science</a:t>
            </a:r>
          </a:p>
        </p:txBody>
      </p:sp>
      <p:sp>
        <p:nvSpPr>
          <p:cNvPr id="3" name="Content Placeholder 2">
            <a:extLst>
              <a:ext uri="{FF2B5EF4-FFF2-40B4-BE49-F238E27FC236}">
                <a16:creationId xmlns:a16="http://schemas.microsoft.com/office/drawing/2014/main" id="{DC071E86-D76C-4369-B63D-649EA2ABE240}"/>
              </a:ext>
            </a:extLst>
          </p:cNvPr>
          <p:cNvSpPr>
            <a:spLocks noGrp="1"/>
          </p:cNvSpPr>
          <p:nvPr>
            <p:ph idx="1"/>
          </p:nvPr>
        </p:nvSpPr>
        <p:spPr>
          <a:xfrm>
            <a:off x="934282" y="1150490"/>
            <a:ext cx="10058400" cy="4637752"/>
          </a:xfrm>
        </p:spPr>
        <p:txBody>
          <a:bodyPr>
            <a:normAutofit/>
          </a:bodyPr>
          <a:lstStyle/>
          <a:p>
            <a:endParaRPr lang="en-GB" sz="2800" dirty="0"/>
          </a:p>
          <a:p>
            <a:r>
              <a:rPr lang="en-GB" sz="2800" dirty="0"/>
              <a:t>For the history of open science – look at David 2007</a:t>
            </a:r>
          </a:p>
          <a:p>
            <a:r>
              <a:rPr lang="en-GB" sz="2800" dirty="0"/>
              <a:t>For an introduction to open science – look at </a:t>
            </a:r>
            <a:r>
              <a:rPr lang="en-GB" dirty="0" err="1"/>
              <a:t>Cruwell</a:t>
            </a:r>
            <a:r>
              <a:rPr lang="en-GB" dirty="0"/>
              <a:t> et al 2018</a:t>
            </a:r>
            <a:endParaRPr lang="en-GB" sz="2800" dirty="0"/>
          </a:p>
          <a:p>
            <a:endParaRPr lang="en-GB" sz="2800" dirty="0"/>
          </a:p>
          <a:p>
            <a:pPr marL="0" indent="0">
              <a:buNone/>
            </a:pPr>
            <a:r>
              <a:rPr lang="en-GB" sz="2800" dirty="0"/>
              <a:t>Re-emphasis: </a:t>
            </a:r>
          </a:p>
          <a:p>
            <a:r>
              <a:rPr lang="en-GB" sz="2800" dirty="0"/>
              <a:t>2015 </a:t>
            </a:r>
            <a:r>
              <a:rPr lang="en-GB" dirty="0"/>
              <a:t> </a:t>
            </a:r>
            <a:r>
              <a:rPr lang="en-GB" b="1" dirty="0"/>
              <a:t>Transparency and Openness Promotion (TOP) guidelines</a:t>
            </a:r>
          </a:p>
          <a:p>
            <a:r>
              <a:rPr lang="en-GB" sz="2800" dirty="0"/>
              <a:t>2016 </a:t>
            </a:r>
            <a:r>
              <a:rPr lang="en-GB" dirty="0"/>
              <a:t> </a:t>
            </a:r>
            <a:r>
              <a:rPr lang="en-GB" b="1" dirty="0"/>
              <a:t>FAIR Data - Findable, Accessible, Interoperable and Re-usable </a:t>
            </a:r>
          </a:p>
          <a:p>
            <a:r>
              <a:rPr lang="en-GB" sz="2800" dirty="0"/>
              <a:t>2016 </a:t>
            </a:r>
            <a:r>
              <a:rPr lang="en-GB" dirty="0"/>
              <a:t> </a:t>
            </a:r>
            <a:r>
              <a:rPr lang="en-GB" b="1" dirty="0"/>
              <a:t>EU Open Science Agenda</a:t>
            </a:r>
          </a:p>
          <a:p>
            <a:r>
              <a:rPr lang="en-GB" sz="2800" dirty="0"/>
              <a:t>2018 </a:t>
            </a:r>
            <a:r>
              <a:rPr lang="en-GB" dirty="0"/>
              <a:t> </a:t>
            </a:r>
            <a:r>
              <a:rPr lang="en-GB" b="1" dirty="0"/>
              <a:t>Plan S/</a:t>
            </a:r>
            <a:r>
              <a:rPr lang="en-GB" b="1" dirty="0" err="1"/>
              <a:t>cOAlition</a:t>
            </a:r>
            <a:r>
              <a:rPr lang="en-GB" b="1" dirty="0"/>
              <a:t> S</a:t>
            </a:r>
          </a:p>
          <a:p>
            <a:endParaRPr lang="en-GB" sz="2800" b="1" dirty="0"/>
          </a:p>
        </p:txBody>
      </p:sp>
      <p:sp>
        <p:nvSpPr>
          <p:cNvPr id="4" name="TextBox 3">
            <a:extLst>
              <a:ext uri="{FF2B5EF4-FFF2-40B4-BE49-F238E27FC236}">
                <a16:creationId xmlns:a16="http://schemas.microsoft.com/office/drawing/2014/main" id="{78F40106-3A2B-40AD-BF68-129EEB77FE30}"/>
              </a:ext>
            </a:extLst>
          </p:cNvPr>
          <p:cNvSpPr txBox="1"/>
          <p:nvPr/>
        </p:nvSpPr>
        <p:spPr>
          <a:xfrm>
            <a:off x="3069125" y="6196197"/>
            <a:ext cx="6880153" cy="584775"/>
          </a:xfrm>
          <a:prstGeom prst="rect">
            <a:avLst/>
          </a:prstGeom>
          <a:noFill/>
        </p:spPr>
        <p:txBody>
          <a:bodyPr wrap="none" rtlCol="0">
            <a:spAutoFit/>
          </a:bodyPr>
          <a:lstStyle/>
          <a:p>
            <a:r>
              <a:rPr lang="en-GB" sz="1600" dirty="0"/>
              <a:t>Paul A. David - THE HISTORICAL ORIGINS OF ‘OPEN SCIENCE’ – </a:t>
            </a:r>
            <a:r>
              <a:rPr lang="en-GB" sz="1600" dirty="0">
                <a:hlinkClick r:id="rId2"/>
              </a:rPr>
              <a:t>Link</a:t>
            </a:r>
            <a:r>
              <a:rPr lang="en-GB" sz="1600" dirty="0"/>
              <a:t> </a:t>
            </a:r>
          </a:p>
          <a:p>
            <a:r>
              <a:rPr lang="en-GB" sz="1600" dirty="0" err="1"/>
              <a:t>Cruwell</a:t>
            </a:r>
            <a:r>
              <a:rPr lang="en-GB" sz="1600" dirty="0"/>
              <a:t> et al. - 8 Easy Steps to Open Science: An Annotated Reading List - </a:t>
            </a:r>
            <a:r>
              <a:rPr lang="en-GB" sz="1600" dirty="0">
                <a:hlinkClick r:id="rId3"/>
              </a:rPr>
              <a:t>Link</a:t>
            </a:r>
            <a:r>
              <a:rPr lang="en-GB" sz="1600" dirty="0"/>
              <a:t> </a:t>
            </a:r>
          </a:p>
        </p:txBody>
      </p:sp>
    </p:spTree>
    <p:extLst>
      <p:ext uri="{BB962C8B-B14F-4D97-AF65-F5344CB8AC3E}">
        <p14:creationId xmlns:p14="http://schemas.microsoft.com/office/powerpoint/2010/main" val="869536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D94481-1EC9-428D-97FF-A8D202A76E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429" y="1187611"/>
            <a:ext cx="9268141" cy="4946858"/>
          </a:xfrm>
        </p:spPr>
      </p:pic>
      <p:sp>
        <p:nvSpPr>
          <p:cNvPr id="6" name="Rectangle 5">
            <a:extLst>
              <a:ext uri="{FF2B5EF4-FFF2-40B4-BE49-F238E27FC236}">
                <a16:creationId xmlns:a16="http://schemas.microsoft.com/office/drawing/2014/main" id="{93A91DF4-11E1-4DA9-99CA-7B38FDC8927C}"/>
              </a:ext>
            </a:extLst>
          </p:cNvPr>
          <p:cNvSpPr/>
          <p:nvPr/>
        </p:nvSpPr>
        <p:spPr>
          <a:xfrm>
            <a:off x="3949947" y="6324886"/>
            <a:ext cx="4008020" cy="369332"/>
          </a:xfrm>
          <a:prstGeom prst="rect">
            <a:avLst/>
          </a:prstGeom>
        </p:spPr>
        <p:txBody>
          <a:bodyPr wrap="none">
            <a:spAutoFit/>
          </a:bodyPr>
          <a:lstStyle/>
          <a:p>
            <a:r>
              <a:rPr lang="en-GB" dirty="0">
                <a:hlinkClick r:id="rId3"/>
              </a:rPr>
              <a:t>https://cos.io/our-services/top-guidelines/</a:t>
            </a:r>
            <a:endParaRPr lang="en-GB" dirty="0"/>
          </a:p>
        </p:txBody>
      </p:sp>
      <p:sp>
        <p:nvSpPr>
          <p:cNvPr id="7" name="Title 1">
            <a:extLst>
              <a:ext uri="{FF2B5EF4-FFF2-40B4-BE49-F238E27FC236}">
                <a16:creationId xmlns:a16="http://schemas.microsoft.com/office/drawing/2014/main" id="{7A86E4C4-3857-4EED-BDB9-846FCEAC370B}"/>
              </a:ext>
            </a:extLst>
          </p:cNvPr>
          <p:cNvSpPr>
            <a:spLocks noGrp="1"/>
          </p:cNvSpPr>
          <p:nvPr>
            <p:ph type="title"/>
          </p:nvPr>
        </p:nvSpPr>
        <p:spPr>
          <a:xfrm>
            <a:off x="190500" y="659205"/>
            <a:ext cx="11811000" cy="528406"/>
          </a:xfrm>
        </p:spPr>
        <p:txBody>
          <a:bodyPr>
            <a:noAutofit/>
          </a:bodyPr>
          <a:lstStyle/>
          <a:p>
            <a:pPr algn="ctr"/>
            <a:r>
              <a:rPr lang="en-GB" b="1" dirty="0">
                <a:solidFill>
                  <a:srgbClr val="0070C0"/>
                </a:solidFill>
                <a:latin typeface="+mn-lt"/>
              </a:rPr>
              <a:t>TOP Guidelines – 2015 COS</a:t>
            </a:r>
          </a:p>
        </p:txBody>
      </p:sp>
    </p:spTree>
    <p:extLst>
      <p:ext uri="{BB962C8B-B14F-4D97-AF65-F5344CB8AC3E}">
        <p14:creationId xmlns:p14="http://schemas.microsoft.com/office/powerpoint/2010/main" val="162645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E0E4A70-99D6-40B6-B809-091EB642E1AF}"/>
              </a:ext>
            </a:extLst>
          </p:cNvPr>
          <p:cNvGraphicFramePr>
            <a:graphicFrameLocks noGrp="1"/>
          </p:cNvGraphicFramePr>
          <p:nvPr>
            <p:ph idx="1"/>
            <p:extLst>
              <p:ext uri="{D42A27DB-BD31-4B8C-83A1-F6EECF244321}">
                <p14:modId xmlns:p14="http://schemas.microsoft.com/office/powerpoint/2010/main" val="1156519050"/>
              </p:ext>
            </p:extLst>
          </p:nvPr>
        </p:nvGraphicFramePr>
        <p:xfrm>
          <a:off x="1016000" y="1340528"/>
          <a:ext cx="9859146" cy="4669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B00A1636-7D63-4802-B03E-3AC8A553D7B9}"/>
              </a:ext>
            </a:extLst>
          </p:cNvPr>
          <p:cNvSpPr>
            <a:spLocks noGrp="1"/>
          </p:cNvSpPr>
          <p:nvPr>
            <p:ph type="title"/>
          </p:nvPr>
        </p:nvSpPr>
        <p:spPr>
          <a:xfrm>
            <a:off x="40073" y="645759"/>
            <a:ext cx="11811000" cy="528406"/>
          </a:xfrm>
        </p:spPr>
        <p:txBody>
          <a:bodyPr>
            <a:noAutofit/>
          </a:bodyPr>
          <a:lstStyle/>
          <a:p>
            <a:pPr algn="ctr"/>
            <a:r>
              <a:rPr lang="en-GB" b="1" dirty="0">
                <a:solidFill>
                  <a:srgbClr val="0070C0"/>
                </a:solidFill>
                <a:latin typeface="+mn-lt"/>
              </a:rPr>
              <a:t>A way towards Open Science</a:t>
            </a:r>
          </a:p>
        </p:txBody>
      </p:sp>
    </p:spTree>
    <p:extLst>
      <p:ext uri="{BB962C8B-B14F-4D97-AF65-F5344CB8AC3E}">
        <p14:creationId xmlns:p14="http://schemas.microsoft.com/office/powerpoint/2010/main" val="338132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7101-3D7D-4913-BE20-3CEDE760E174}"/>
              </a:ext>
            </a:extLst>
          </p:cNvPr>
          <p:cNvSpPr>
            <a:spLocks noGrp="1"/>
          </p:cNvSpPr>
          <p:nvPr>
            <p:ph type="title"/>
          </p:nvPr>
        </p:nvSpPr>
        <p:spPr>
          <a:xfrm>
            <a:off x="190500" y="439259"/>
            <a:ext cx="11811000" cy="876300"/>
          </a:xfrm>
        </p:spPr>
        <p:txBody>
          <a:bodyPr>
            <a:noAutofit/>
          </a:bodyPr>
          <a:lstStyle/>
          <a:p>
            <a:pPr algn="ctr"/>
            <a:r>
              <a:rPr lang="en-GB" b="1" dirty="0">
                <a:solidFill>
                  <a:srgbClr val="0070C0"/>
                </a:solidFill>
                <a:latin typeface="+mn-lt"/>
              </a:rPr>
              <a:t>Study preregistration</a:t>
            </a:r>
          </a:p>
        </p:txBody>
      </p:sp>
      <p:graphicFrame>
        <p:nvGraphicFramePr>
          <p:cNvPr id="4" name="Diagram 3">
            <a:extLst>
              <a:ext uri="{FF2B5EF4-FFF2-40B4-BE49-F238E27FC236}">
                <a16:creationId xmlns:a16="http://schemas.microsoft.com/office/drawing/2014/main" id="{F02D2B60-956E-4D8A-9316-5707165D1F61}"/>
              </a:ext>
            </a:extLst>
          </p:cNvPr>
          <p:cNvGraphicFramePr/>
          <p:nvPr>
            <p:extLst>
              <p:ext uri="{D42A27DB-BD31-4B8C-83A1-F6EECF244321}">
                <p14:modId xmlns:p14="http://schemas.microsoft.com/office/powerpoint/2010/main" val="526935588"/>
              </p:ext>
            </p:extLst>
          </p:nvPr>
        </p:nvGraphicFramePr>
        <p:xfrm>
          <a:off x="1287262" y="1651246"/>
          <a:ext cx="9809825" cy="411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60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89BE6B-49D0-4767-B80D-60361326D6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978" y="457818"/>
            <a:ext cx="10058400" cy="1828182"/>
          </a:xfrm>
        </p:spPr>
      </p:pic>
      <p:pic>
        <p:nvPicPr>
          <p:cNvPr id="7" name="Picture 6">
            <a:extLst>
              <a:ext uri="{FF2B5EF4-FFF2-40B4-BE49-F238E27FC236}">
                <a16:creationId xmlns:a16="http://schemas.microsoft.com/office/drawing/2014/main" id="{A78B705E-93BE-439D-8684-3DFA32A9A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288" y="2445659"/>
            <a:ext cx="9482090" cy="3369215"/>
          </a:xfrm>
          <a:prstGeom prst="rect">
            <a:avLst/>
          </a:prstGeom>
        </p:spPr>
      </p:pic>
    </p:spTree>
    <p:extLst>
      <p:ext uri="{BB962C8B-B14F-4D97-AF65-F5344CB8AC3E}">
        <p14:creationId xmlns:p14="http://schemas.microsoft.com/office/powerpoint/2010/main" val="89695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3"/>
          <p:cNvSpPr>
            <a:spLocks noGrp="1"/>
          </p:cNvSpPr>
          <p:nvPr>
            <p:ph idx="1"/>
          </p:nvPr>
        </p:nvSpPr>
        <p:spPr>
          <a:xfrm>
            <a:off x="1340527" y="458587"/>
            <a:ext cx="9055178" cy="5107712"/>
          </a:xfrm>
        </p:spPr>
        <p:txBody>
          <a:bodyPr/>
          <a:lstStyle/>
          <a:p>
            <a:pPr eaLnBrk="1" hangingPunct="1">
              <a:buFontTx/>
              <a:buNone/>
            </a:pPr>
            <a:r>
              <a:rPr lang="en-US" altLang="en-US" sz="4000" b="1" dirty="0">
                <a:solidFill>
                  <a:srgbClr val="0070C0"/>
                </a:solidFill>
              </a:rPr>
              <a:t>What are reporting guidelines?</a:t>
            </a:r>
          </a:p>
          <a:p>
            <a:pPr eaLnBrk="1" hangingPunct="1">
              <a:buFontTx/>
              <a:buChar char="-"/>
            </a:pPr>
            <a:r>
              <a:rPr lang="en-US" altLang="en-US" dirty="0"/>
              <a:t>statements that provide advice on how to report research methods and findings</a:t>
            </a:r>
          </a:p>
          <a:p>
            <a:pPr eaLnBrk="1" hangingPunct="1">
              <a:buFontTx/>
              <a:buChar char="-"/>
            </a:pPr>
            <a:r>
              <a:rPr lang="en-US" altLang="en-US" dirty="0"/>
              <a:t>usually in the form of a checklist, flow diagram or explicit text</a:t>
            </a:r>
          </a:p>
          <a:p>
            <a:pPr eaLnBrk="1" hangingPunct="1">
              <a:buFontTx/>
              <a:buChar char="-"/>
            </a:pPr>
            <a:r>
              <a:rPr lang="en-US" altLang="en-US" dirty="0"/>
              <a:t>specify a minimum set of items required for a clear and transparent account of a research study, reflecting in particular issues that might introduce bias into the research</a:t>
            </a:r>
          </a:p>
          <a:p>
            <a:pPr eaLnBrk="1" hangingPunct="1">
              <a:buFontTx/>
              <a:buNone/>
            </a:pPr>
            <a:endParaRPr lang="en-US" altLang="en-US" dirty="0"/>
          </a:p>
        </p:txBody>
      </p:sp>
    </p:spTree>
    <p:extLst>
      <p:ext uri="{BB962C8B-B14F-4D97-AF65-F5344CB8AC3E}">
        <p14:creationId xmlns:p14="http://schemas.microsoft.com/office/powerpoint/2010/main" val="890654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692</Words>
  <Application>Microsoft Office PowerPoint</Application>
  <PresentationFormat>Breedbeeld</PresentationFormat>
  <Paragraphs>133</Paragraphs>
  <Slides>27</Slides>
  <Notes>6</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27</vt:i4>
      </vt:variant>
    </vt:vector>
  </HeadingPairs>
  <TitlesOfParts>
    <vt:vector size="33" baseType="lpstr">
      <vt:lpstr>Arial</vt:lpstr>
      <vt:lpstr>Calibri</vt:lpstr>
      <vt:lpstr>Impact</vt:lpstr>
      <vt:lpstr>Times New Roman</vt:lpstr>
      <vt:lpstr>NewsPrint</vt:lpstr>
      <vt:lpstr>Office Theme</vt:lpstr>
      <vt:lpstr>Open up your science </vt:lpstr>
      <vt:lpstr>PowerPoint-presentatie</vt:lpstr>
      <vt:lpstr>Open Science – umbrella term</vt:lpstr>
      <vt:lpstr>Development of Open Science</vt:lpstr>
      <vt:lpstr>TOP Guidelines – 2015 COS</vt:lpstr>
      <vt:lpstr>A way towards Open Science</vt:lpstr>
      <vt:lpstr>Study preregistration</vt:lpstr>
      <vt:lpstr>PowerPoint-presentatie</vt:lpstr>
      <vt:lpstr>PowerPoint-presentatie</vt:lpstr>
      <vt:lpstr>PowerPoint-presentatie</vt:lpstr>
      <vt:lpstr>Data Sharing</vt:lpstr>
      <vt:lpstr>PowerPoint-presentatie</vt:lpstr>
      <vt:lpstr>PowerPoint-presentatie</vt:lpstr>
      <vt:lpstr>PowerPoint-presentatie</vt:lpstr>
      <vt:lpstr>PowerPoint-presentatie</vt:lpstr>
      <vt:lpstr>PowerPoint-presentatie</vt:lpstr>
      <vt:lpstr>Author’s version - preprint</vt:lpstr>
      <vt:lpstr>Plan S / cOAlition 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What can journals do?</dc:title>
  <dc:creator>Mario Malicki</dc:creator>
  <cp:lastModifiedBy>Marja Berendsen</cp:lastModifiedBy>
  <cp:revision>163</cp:revision>
  <dcterms:created xsi:type="dcterms:W3CDTF">2017-10-05T09:59:55Z</dcterms:created>
  <dcterms:modified xsi:type="dcterms:W3CDTF">2018-12-11T08:15:39Z</dcterms:modified>
</cp:coreProperties>
</file>